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3"/>
  </p:notesMasterIdLst>
  <p:handoutMasterIdLst>
    <p:handoutMasterId r:id="rId14"/>
  </p:handoutMasterIdLst>
  <p:sldIdLst>
    <p:sldId id="342" r:id="rId2"/>
    <p:sldId id="358" r:id="rId3"/>
    <p:sldId id="359" r:id="rId4"/>
    <p:sldId id="355" r:id="rId5"/>
    <p:sldId id="362" r:id="rId6"/>
    <p:sldId id="343" r:id="rId7"/>
    <p:sldId id="363" r:id="rId8"/>
    <p:sldId id="365" r:id="rId9"/>
    <p:sldId id="364" r:id="rId10"/>
    <p:sldId id="366" r:id="rId11"/>
    <p:sldId id="356" r:id="rId12"/>
  </p:sldIdLst>
  <p:sldSz cx="12192000" cy="6858000"/>
  <p:notesSz cx="6858000" cy="9144000"/>
  <p:embeddedFontLst>
    <p:embeddedFont>
      <p:font typeface="Calibri" panose="020F0502020204030204" pitchFamily="34" charset="0"/>
      <p:regular r:id="rId15"/>
      <p:bold r:id="rId16"/>
      <p:italic r:id="rId17"/>
      <p:boldItalic r:id="rId18"/>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z, Saskia" initials="RS" lastIdx="22" clrIdx="0">
    <p:extLst>
      <p:ext uri="{19B8F6BF-5375-455C-9EA6-DF929625EA0E}">
        <p15:presenceInfo xmlns:p15="http://schemas.microsoft.com/office/powerpoint/2012/main" userId="Richarz, Saskia" providerId="None"/>
      </p:ext>
    </p:extLst>
  </p:cmAuthor>
  <p:cmAuthor id="2" name="GRP90026" initials="MW" lastIdx="8" clrIdx="1">
    <p:extLst>
      <p:ext uri="{19B8F6BF-5375-455C-9EA6-DF929625EA0E}">
        <p15:presenceInfo xmlns:p15="http://schemas.microsoft.com/office/powerpoint/2012/main" userId="GRP90026" providerId="None"/>
      </p:ext>
    </p:extLst>
  </p:cmAuthor>
  <p:cmAuthor id="3" name="Maan Wouhbé" initials="MW" lastIdx="19" clrIdx="2">
    <p:extLst>
      <p:ext uri="{19B8F6BF-5375-455C-9EA6-DF929625EA0E}">
        <p15:presenceInfo xmlns:p15="http://schemas.microsoft.com/office/powerpoint/2012/main" userId="Maan Wouhbé" providerId="None"/>
      </p:ext>
    </p:extLst>
  </p:cmAuthor>
  <p:cmAuthor id="4" name="P4003394" initials="SRi" lastIdx="2" clrIdx="3">
    <p:extLst>
      <p:ext uri="{19B8F6BF-5375-455C-9EA6-DF929625EA0E}">
        <p15:presenceInfo xmlns:p15="http://schemas.microsoft.com/office/powerpoint/2012/main" userId="P4003394" providerId="None"/>
      </p:ext>
    </p:extLst>
  </p:cmAuthor>
  <p:cmAuthor id="5" name="Seeger, Anne" initials="SA" lastIdx="6" clrIdx="4">
    <p:extLst>
      <p:ext uri="{19B8F6BF-5375-455C-9EA6-DF929625EA0E}">
        <p15:presenceInfo xmlns:p15="http://schemas.microsoft.com/office/powerpoint/2012/main" userId="Seeger, An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9C9C"/>
    <a:srgbClr val="004994"/>
    <a:srgbClr val="0063AF"/>
    <a:srgbClr val="0086CD"/>
    <a:srgbClr val="0075BF"/>
    <a:srgbClr val="BBE2F9"/>
    <a:srgbClr val="BCE2F9"/>
    <a:srgbClr val="009BE0"/>
    <a:srgbClr val="0093D8"/>
    <a:srgbClr val="0095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3" autoAdjust="0"/>
    <p:restoredTop sz="84807" autoAdjust="0"/>
  </p:normalViewPr>
  <p:slideViewPr>
    <p:cSldViewPr snapToGrid="0" snapToObjects="1" showGuides="1">
      <p:cViewPr varScale="1">
        <p:scale>
          <a:sx n="93" d="100"/>
          <a:sy n="93" d="100"/>
        </p:scale>
        <p:origin x="1260" y="90"/>
      </p:cViewPr>
      <p:guideLst/>
    </p:cSldViewPr>
  </p:slideViewPr>
  <p:notesTextViewPr>
    <p:cViewPr>
      <p:scale>
        <a:sx n="1" d="1"/>
        <a:sy n="1" d="1"/>
      </p:scale>
      <p:origin x="0" y="0"/>
    </p:cViewPr>
  </p:notesTextViewPr>
  <p:notesViewPr>
    <p:cSldViewPr snapToGrid="0" snapToObjects="1" showGuides="1">
      <p:cViewPr varScale="1">
        <p:scale>
          <a:sx n="85" d="100"/>
          <a:sy n="85" d="100"/>
        </p:scale>
        <p:origin x="272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121113527068418"/>
          <c:y val="2.2597659723534072E-2"/>
          <c:w val="0.66618411446347237"/>
          <c:h val="0.97740234027646589"/>
        </c:manualLayout>
      </c:layout>
      <c:doughnutChart>
        <c:varyColors val="1"/>
        <c:ser>
          <c:idx val="0"/>
          <c:order val="0"/>
          <c:tx>
            <c:strRef>
              <c:f>Tabelle1!$B$1</c:f>
              <c:strCache>
                <c:ptCount val="1"/>
                <c:pt idx="0">
                  <c:v>Unfallschwerpunkte 2012-2019</c:v>
                </c:pt>
              </c:strCache>
            </c:strRef>
          </c:tx>
          <c:dPt>
            <c:idx val="2"/>
            <c:bubble3D val="0"/>
            <c:spPr>
              <a:solidFill>
                <a:srgbClr val="479A2A"/>
              </a:solidFill>
            </c:spPr>
            <c:extLst>
              <c:ext xmlns:c16="http://schemas.microsoft.com/office/drawing/2014/chart" uri="{C3380CC4-5D6E-409C-BE32-E72D297353CC}">
                <c16:uniqueId val="{00000001-E6BF-42C7-BA4D-A3F99A4B5487}"/>
              </c:ext>
            </c:extLst>
          </c:dPt>
          <c:dPt>
            <c:idx val="6"/>
            <c:bubble3D val="0"/>
            <c:spPr>
              <a:solidFill>
                <a:srgbClr val="000000"/>
              </a:solidFill>
            </c:spPr>
            <c:extLst>
              <c:ext xmlns:c16="http://schemas.microsoft.com/office/drawing/2014/chart" uri="{C3380CC4-5D6E-409C-BE32-E72D297353CC}">
                <c16:uniqueId val="{00000003-E6BF-42C7-BA4D-A3F99A4B5487}"/>
              </c:ext>
            </c:extLst>
          </c:dPt>
          <c:dLbls>
            <c:dLbl>
              <c:idx val="0"/>
              <c:layout>
                <c:manualLayout>
                  <c:x val="5.3014196803922104E-3"/>
                  <c:y val="3.8143195332829852E-2"/>
                </c:manualLayout>
              </c:layout>
              <c:spPr>
                <a:noFill/>
                <a:ln>
                  <a:noFill/>
                </a:ln>
                <a:effectLst/>
              </c:spPr>
              <c:txPr>
                <a:bodyPr wrap="square" lIns="38100" tIns="19050" rIns="38100" bIns="19050" anchor="ctr" anchorCtr="0">
                  <a:noAutofit/>
                </a:bodyPr>
                <a:lstStyle/>
                <a:p>
                  <a:pPr algn="l">
                    <a:defRPr sz="1400" b="1">
                      <a:solidFill>
                        <a:schemeClr val="bg1"/>
                      </a:solidFill>
                    </a:defRPr>
                  </a:pPr>
                  <a:endParaRPr lang="de-DE"/>
                </a:p>
              </c:txPr>
              <c:showLegendKey val="0"/>
              <c:showVal val="0"/>
              <c:showCatName val="0"/>
              <c:showSerName val="0"/>
              <c:showPercent val="1"/>
              <c:showBubbleSize val="0"/>
              <c:extLst>
                <c:ext xmlns:c15="http://schemas.microsoft.com/office/drawing/2012/chart" uri="{CE6537A1-D6FC-4f65-9D91-7224C49458BB}">
                  <c15:layout>
                    <c:manualLayout>
                      <c:w val="9.2329472909437743E-2"/>
                      <c:h val="7.9553090844406954E-2"/>
                    </c:manualLayout>
                  </c15:layout>
                </c:ext>
                <c:ext xmlns:c16="http://schemas.microsoft.com/office/drawing/2014/chart" uri="{C3380CC4-5D6E-409C-BE32-E72D297353CC}">
                  <c16:uniqueId val="{00000004-E6BF-42C7-BA4D-A3F99A4B5487}"/>
                </c:ext>
              </c:extLst>
            </c:dLbl>
            <c:dLbl>
              <c:idx val="1"/>
              <c:layout>
                <c:manualLayout>
                  <c:x val="2.2568920913549288E-3"/>
                  <c:y val="5.9206939620331609E-3"/>
                </c:manualLayout>
              </c:layout>
              <c:spPr>
                <a:noFill/>
                <a:ln>
                  <a:noFill/>
                </a:ln>
                <a:effectLst/>
              </c:spPr>
              <c:txPr>
                <a:bodyPr wrap="square" lIns="38100" tIns="19050" rIns="38100" bIns="19050" anchor="ctr">
                  <a:spAutoFit/>
                </a:bodyPr>
                <a:lstStyle/>
                <a:p>
                  <a:pPr>
                    <a:defRPr sz="1400" b="1">
                      <a:solidFill>
                        <a:schemeClr val="bg1"/>
                      </a:solidFill>
                    </a:defRPr>
                  </a:pPr>
                  <a:endParaRPr lang="de-DE"/>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6BF-42C7-BA4D-A3F99A4B5487}"/>
                </c:ext>
              </c:extLst>
            </c:dLbl>
            <c:dLbl>
              <c:idx val="2"/>
              <c:layout>
                <c:manualLayout>
                  <c:x val="-7.0410827368387642E-3"/>
                  <c:y val="3.5277916926320301E-4"/>
                </c:manualLayout>
              </c:layout>
              <c:spPr>
                <a:noFill/>
                <a:ln>
                  <a:noFill/>
                </a:ln>
                <a:effectLst/>
              </c:spPr>
              <c:txPr>
                <a:bodyPr wrap="square" lIns="38100" tIns="19050" rIns="38100" bIns="19050" anchor="ctr">
                  <a:spAutoFit/>
                </a:bodyPr>
                <a:lstStyle/>
                <a:p>
                  <a:pPr>
                    <a:defRPr sz="1400" b="1">
                      <a:solidFill>
                        <a:schemeClr val="bg1"/>
                      </a:solidFill>
                    </a:defRPr>
                  </a:pPr>
                  <a:endParaRPr lang="de-DE"/>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6BF-42C7-BA4D-A3F99A4B5487}"/>
                </c:ext>
              </c:extLst>
            </c:dLbl>
            <c:dLbl>
              <c:idx val="3"/>
              <c:layout>
                <c:manualLayout>
                  <c:x val="4.6127811195581445E-3"/>
                  <c:y val="0"/>
                </c:manualLayout>
              </c:layout>
              <c:spPr>
                <a:noFill/>
                <a:ln>
                  <a:noFill/>
                </a:ln>
                <a:effectLst/>
              </c:spPr>
              <c:txPr>
                <a:bodyPr wrap="square" lIns="38100" tIns="19050" rIns="38100" bIns="19050" anchor="ctr">
                  <a:spAutoFit/>
                </a:bodyPr>
                <a:lstStyle/>
                <a:p>
                  <a:pPr>
                    <a:defRPr sz="1400" b="1">
                      <a:solidFill>
                        <a:schemeClr val="bg1"/>
                      </a:solidFill>
                    </a:defRPr>
                  </a:pPr>
                  <a:endParaRPr lang="de-DE"/>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6-E6BF-42C7-BA4D-A3F99A4B5487}"/>
                </c:ext>
              </c:extLst>
            </c:dLbl>
            <c:dLbl>
              <c:idx val="4"/>
              <c:layout>
                <c:manualLayout>
                  <c:x val="-1.2029814147634344E-2"/>
                  <c:y val="-1.0250970943163259E-2"/>
                </c:manualLayout>
              </c:layout>
              <c:spPr>
                <a:noFill/>
                <a:ln>
                  <a:noFill/>
                </a:ln>
                <a:effectLst/>
              </c:spPr>
              <c:txPr>
                <a:bodyPr wrap="square" lIns="38100" tIns="19050" rIns="38100" bIns="19050" anchor="ctr">
                  <a:noAutofit/>
                </a:bodyPr>
                <a:lstStyle/>
                <a:p>
                  <a:pPr>
                    <a:defRPr sz="1400" b="1">
                      <a:solidFill>
                        <a:schemeClr val="bg1"/>
                      </a:solidFill>
                    </a:defRPr>
                  </a:pPr>
                  <a:endParaRPr lang="de-DE"/>
                </a:p>
              </c:txPr>
              <c:showLegendKey val="0"/>
              <c:showVal val="0"/>
              <c:showCatName val="0"/>
              <c:showSerName val="0"/>
              <c:showPercent val="1"/>
              <c:showBubbleSize val="0"/>
              <c:extLst>
                <c:ext xmlns:c15="http://schemas.microsoft.com/office/drawing/2012/chart" uri="{CE6537A1-D6FC-4f65-9D91-7224C49458BB}">
                  <c15:layout>
                    <c:manualLayout>
                      <c:w val="7.8107194438713154E-2"/>
                      <c:h val="8.2165528526940312E-2"/>
                    </c:manualLayout>
                  </c15:layout>
                </c:ext>
                <c:ext xmlns:c16="http://schemas.microsoft.com/office/drawing/2014/chart" uri="{C3380CC4-5D6E-409C-BE32-E72D297353CC}">
                  <c16:uniqueId val="{00000007-E6BF-42C7-BA4D-A3F99A4B5487}"/>
                </c:ext>
              </c:extLst>
            </c:dLbl>
            <c:dLbl>
              <c:idx val="5"/>
              <c:layout>
                <c:manualLayout>
                  <c:x val="1.6252162458139572E-3"/>
                  <c:y val="-3.6427651017572884E-3"/>
                </c:manualLayout>
              </c:layout>
              <c:spPr>
                <a:noFill/>
                <a:ln>
                  <a:noFill/>
                </a:ln>
                <a:effectLst/>
              </c:spPr>
              <c:txPr>
                <a:bodyPr wrap="square" lIns="38100" tIns="19050" rIns="38100" bIns="19050" anchor="ctr">
                  <a:spAutoFit/>
                </a:bodyPr>
                <a:lstStyle/>
                <a:p>
                  <a:pPr>
                    <a:defRPr sz="1400" b="1">
                      <a:solidFill>
                        <a:schemeClr val="bg1"/>
                      </a:solidFill>
                    </a:defRPr>
                  </a:pPr>
                  <a:endParaRPr lang="de-DE"/>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8-E6BF-42C7-BA4D-A3F99A4B5487}"/>
                </c:ext>
              </c:extLst>
            </c:dLbl>
            <c:dLbl>
              <c:idx val="6"/>
              <c:layout>
                <c:manualLayout>
                  <c:x val="2.2568920913549288E-3"/>
                  <c:y val="-3.027846559689977E-2"/>
                </c:manualLayout>
              </c:layout>
              <c:spPr>
                <a:noFill/>
                <a:ln>
                  <a:noFill/>
                </a:ln>
                <a:effectLst/>
              </c:spPr>
              <c:txPr>
                <a:bodyPr wrap="square" lIns="38100" tIns="19050" rIns="38100" bIns="19050" anchor="ctr" anchorCtr="0">
                  <a:spAutoFit/>
                </a:bodyPr>
                <a:lstStyle/>
                <a:p>
                  <a:pPr algn="l">
                    <a:defRPr sz="1400" b="1">
                      <a:solidFill>
                        <a:schemeClr val="bg1"/>
                      </a:solidFill>
                    </a:defRPr>
                  </a:pPr>
                  <a:endParaRPr lang="de-DE"/>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6BF-42C7-BA4D-A3F99A4B5487}"/>
                </c:ext>
              </c:extLst>
            </c:dLbl>
            <c:dLbl>
              <c:idx val="8"/>
              <c:delete val="1"/>
              <c:extLst>
                <c:ext xmlns:c15="http://schemas.microsoft.com/office/drawing/2012/chart" uri="{CE6537A1-D6FC-4f65-9D91-7224C49458BB}"/>
                <c:ext xmlns:c16="http://schemas.microsoft.com/office/drawing/2014/chart" uri="{C3380CC4-5D6E-409C-BE32-E72D297353CC}">
                  <c16:uniqueId val="{00000009-E6BF-42C7-BA4D-A3F99A4B5487}"/>
                </c:ext>
              </c:extLst>
            </c:dLbl>
            <c:spPr>
              <a:noFill/>
              <a:ln>
                <a:noFill/>
              </a:ln>
              <a:effectLst/>
            </c:spPr>
            <c:txPr>
              <a:bodyPr wrap="square" lIns="38100" tIns="19050" rIns="38100" bIns="19050" anchor="ctr">
                <a:spAutoFit/>
              </a:bodyPr>
              <a:lstStyle/>
              <a:p>
                <a:pPr>
                  <a:defRPr sz="1400" b="1"/>
                </a:pPr>
                <a:endParaRPr lang="de-DE"/>
              </a:p>
            </c:txPr>
            <c:showLegendKey val="0"/>
            <c:showVal val="0"/>
            <c:showCatName val="0"/>
            <c:showSerName val="0"/>
            <c:showPercent val="1"/>
            <c:showBubbleSize val="0"/>
            <c:showLeaderLines val="0"/>
            <c:extLst>
              <c:ext xmlns:c15="http://schemas.microsoft.com/office/drawing/2012/chart" uri="{CE6537A1-D6FC-4f65-9D91-7224C49458BB}"/>
            </c:extLst>
          </c:dLbls>
          <c:cat>
            <c:strRef>
              <c:f>Tabelle1!$A$2:$A$8</c:f>
              <c:strCache>
                <c:ptCount val="7"/>
                <c:pt idx="0">
                  <c:v>Straßenverkehr</c:v>
                </c:pt>
                <c:pt idx="1">
                  <c:v>Abstürze</c:v>
                </c:pt>
                <c:pt idx="2">
                  <c:v>Bau,-Montage- und Instandhaltungsarbeiten</c:v>
                </c:pt>
                <c:pt idx="3">
                  <c:v>Erfassen, Quetschen, Überrollen </c:v>
                </c:pt>
                <c:pt idx="4">
                  <c:v>Flurförderzeuge</c:v>
                </c:pt>
                <c:pt idx="5">
                  <c:v>Be- und Entladen</c:v>
                </c:pt>
                <c:pt idx="6">
                  <c:v>Sonstige Unfälle</c:v>
                </c:pt>
              </c:strCache>
            </c:strRef>
          </c:cat>
          <c:val>
            <c:numRef>
              <c:f>Tabelle1!$B$2:$B$10</c:f>
              <c:numCache>
                <c:formatCode>General</c:formatCode>
                <c:ptCount val="9"/>
                <c:pt idx="0">
                  <c:v>42</c:v>
                </c:pt>
                <c:pt idx="1">
                  <c:v>17</c:v>
                </c:pt>
                <c:pt idx="2">
                  <c:v>12</c:v>
                </c:pt>
                <c:pt idx="3">
                  <c:v>11</c:v>
                </c:pt>
                <c:pt idx="4">
                  <c:v>8</c:v>
                </c:pt>
                <c:pt idx="5">
                  <c:v>7</c:v>
                </c:pt>
                <c:pt idx="6">
                  <c:v>3</c:v>
                </c:pt>
                <c:pt idx="8">
                  <c:v>0</c:v>
                </c:pt>
              </c:numCache>
            </c:numRef>
          </c:val>
          <c:extLst>
            <c:ext xmlns:c16="http://schemas.microsoft.com/office/drawing/2014/chart" uri="{C3380CC4-5D6E-409C-BE32-E72D297353CC}">
              <c16:uniqueId val="{0000000A-E6BF-42C7-BA4D-A3F99A4B5487}"/>
            </c:ext>
          </c:extLst>
        </c:ser>
        <c:dLbls>
          <c:showLegendKey val="0"/>
          <c:showVal val="0"/>
          <c:showCatName val="0"/>
          <c:showSerName val="0"/>
          <c:showPercent val="0"/>
          <c:showBubbleSize val="0"/>
          <c:showLeaderLines val="0"/>
        </c:dLbls>
        <c:firstSliceAng val="0"/>
        <c:holeSize val="50"/>
      </c:doughnutChart>
    </c:plotArea>
    <c:plotVisOnly val="1"/>
    <c:dispBlanksAs val="gap"/>
    <c:showDLblsOverMax val="0"/>
  </c:chart>
  <c:txPr>
    <a:bodyPr/>
    <a:lstStyle/>
    <a:p>
      <a:pPr>
        <a:defRPr sz="1800"/>
      </a:pPr>
      <a:endParaRPr lang="de-DE"/>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45789BC-827E-5045-B411-EC9E941403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a:extLst>
              <a:ext uri="{FF2B5EF4-FFF2-40B4-BE49-F238E27FC236}">
                <a16:creationId xmlns:a16="http://schemas.microsoft.com/office/drawing/2014/main" id="{834E5987-ABA2-D240-896E-6C515FB2C7B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B302ED-0F84-4E44-834D-8A7D995B744D}" type="datetimeFigureOut">
              <a:rPr lang="de-DE" smtClean="0"/>
              <a:t>12.10.2023</a:t>
            </a:fld>
            <a:endParaRPr lang="de-DE" dirty="0"/>
          </a:p>
        </p:txBody>
      </p:sp>
      <p:sp>
        <p:nvSpPr>
          <p:cNvPr id="4" name="Fußzeilenplatzhalter 3">
            <a:extLst>
              <a:ext uri="{FF2B5EF4-FFF2-40B4-BE49-F238E27FC236}">
                <a16:creationId xmlns:a16="http://schemas.microsoft.com/office/drawing/2014/main" id="{2870C9A2-A64A-2440-B60E-66D69809C4A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a:extLst>
              <a:ext uri="{FF2B5EF4-FFF2-40B4-BE49-F238E27FC236}">
                <a16:creationId xmlns:a16="http://schemas.microsoft.com/office/drawing/2014/main" id="{C46DCACB-6FEA-3846-BEBF-24363D633D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3731F2-6742-7041-8C01-0982A42BD979}" type="slidenum">
              <a:rPr lang="de-DE" smtClean="0"/>
              <a:t>‹Nr.›</a:t>
            </a:fld>
            <a:endParaRPr lang="de-DE" dirty="0"/>
          </a:p>
        </p:txBody>
      </p:sp>
    </p:spTree>
    <p:extLst>
      <p:ext uri="{BB962C8B-B14F-4D97-AF65-F5344CB8AC3E}">
        <p14:creationId xmlns:p14="http://schemas.microsoft.com/office/powerpoint/2010/main" val="3883307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E46611-718C-E94F-9341-5BBB7AF63A81}" type="datetimeFigureOut">
              <a:rPr lang="de-DE" smtClean="0"/>
              <a:t>12.10.2023</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F8707F-DEE4-7745-A5CF-37B32C872178}" type="slidenum">
              <a:rPr lang="de-DE" smtClean="0"/>
              <a:t>‹Nr.›</a:t>
            </a:fld>
            <a:endParaRPr lang="de-DE" dirty="0"/>
          </a:p>
        </p:txBody>
      </p:sp>
    </p:spTree>
    <p:extLst>
      <p:ext uri="{BB962C8B-B14F-4D97-AF65-F5344CB8AC3E}">
        <p14:creationId xmlns:p14="http://schemas.microsoft.com/office/powerpoint/2010/main" val="4041868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F8707F-DEE4-7745-A5CF-37B32C872178}" type="slidenum">
              <a:rPr lang="de-DE" smtClean="0"/>
              <a:t>1</a:t>
            </a:fld>
            <a:endParaRPr lang="de-DE" dirty="0"/>
          </a:p>
        </p:txBody>
      </p:sp>
    </p:spTree>
    <p:extLst>
      <p:ext uri="{BB962C8B-B14F-4D97-AF65-F5344CB8AC3E}">
        <p14:creationId xmlns:p14="http://schemas.microsoft.com/office/powerpoint/2010/main" val="2802677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F8707F-DEE4-7745-A5CF-37B32C872178}" type="slidenum">
              <a:rPr lang="de-DE" smtClean="0"/>
              <a:t>3</a:t>
            </a:fld>
            <a:endParaRPr lang="de-DE" dirty="0"/>
          </a:p>
        </p:txBody>
      </p:sp>
    </p:spTree>
    <p:extLst>
      <p:ext uri="{BB962C8B-B14F-4D97-AF65-F5344CB8AC3E}">
        <p14:creationId xmlns:p14="http://schemas.microsoft.com/office/powerpoint/2010/main" val="20155816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ohne Bi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1BCB68E7-D25F-5A4E-8763-916C479898DB}"/>
              </a:ext>
            </a:extLst>
          </p:cNvPr>
          <p:cNvSpPr/>
          <p:nvPr userDrawn="1"/>
        </p:nvSpPr>
        <p:spPr>
          <a:xfrm>
            <a:off x="0" y="1160463"/>
            <a:ext cx="12192000" cy="5697537"/>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583BED54-F2C9-0144-BF1C-4ED1B9BBFEF8}"/>
              </a:ext>
            </a:extLst>
          </p:cNvPr>
          <p:cNvSpPr>
            <a:spLocks noGrp="1"/>
          </p:cNvSpPr>
          <p:nvPr>
            <p:ph type="ctrTitle" hasCustomPrompt="1"/>
          </p:nvPr>
        </p:nvSpPr>
        <p:spPr>
          <a:xfrm>
            <a:off x="888781" y="1881188"/>
            <a:ext cx="6107332" cy="1223961"/>
          </a:xfrm>
        </p:spPr>
        <p:txBody>
          <a:bodyPr vert="horz" lIns="0" tIns="0" rIns="90000" anchor="t" anchorCtr="0">
            <a:noAutofit/>
          </a:bodyPr>
          <a:lstStyle>
            <a:lvl1pPr algn="l">
              <a:defRPr sz="3200" b="1" i="0" baseline="0">
                <a:solidFill>
                  <a:schemeClr val="bg1"/>
                </a:solidFill>
              </a:defRPr>
            </a:lvl1pPr>
          </a:lstStyle>
          <a:p>
            <a:r>
              <a:rPr lang="de-DE" dirty="0"/>
              <a:t>Hier steht ein Titel</a:t>
            </a:r>
          </a:p>
        </p:txBody>
      </p:sp>
      <p:sp>
        <p:nvSpPr>
          <p:cNvPr id="3" name="Untertitel 2">
            <a:extLst>
              <a:ext uri="{FF2B5EF4-FFF2-40B4-BE49-F238E27FC236}">
                <a16:creationId xmlns:a16="http://schemas.microsoft.com/office/drawing/2014/main" id="{EAEA2CA5-9E78-C14A-8CFA-CE7601D5366B}"/>
              </a:ext>
            </a:extLst>
          </p:cNvPr>
          <p:cNvSpPr>
            <a:spLocks noGrp="1"/>
          </p:cNvSpPr>
          <p:nvPr>
            <p:ph type="subTitle" idx="1" hasCustomPrompt="1"/>
          </p:nvPr>
        </p:nvSpPr>
        <p:spPr>
          <a:xfrm>
            <a:off x="888781" y="3607635"/>
            <a:ext cx="6107332" cy="492032"/>
          </a:xfrm>
        </p:spPr>
        <p:txBody>
          <a:bodyPr lIns="0" tIns="0">
            <a:noAutofit/>
          </a:bodyPr>
          <a:lstStyle>
            <a:lvl1pPr marL="0" indent="0" algn="l">
              <a:buNone/>
              <a:defRPr sz="2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Hier steht ein Untertitel</a:t>
            </a:r>
          </a:p>
        </p:txBody>
      </p:sp>
      <p:sp>
        <p:nvSpPr>
          <p:cNvPr id="13" name="Textplatzhalter 2">
            <a:extLst>
              <a:ext uri="{FF2B5EF4-FFF2-40B4-BE49-F238E27FC236}">
                <a16:creationId xmlns:a16="http://schemas.microsoft.com/office/drawing/2014/main" id="{3FC07B55-EEC7-8340-83F1-6F49FB3DFDD6}"/>
              </a:ext>
            </a:extLst>
          </p:cNvPr>
          <p:cNvSpPr>
            <a:spLocks noGrp="1"/>
          </p:cNvSpPr>
          <p:nvPr>
            <p:ph type="body" idx="10" hasCustomPrompt="1"/>
          </p:nvPr>
        </p:nvSpPr>
        <p:spPr>
          <a:xfrm>
            <a:off x="874714" y="5226904"/>
            <a:ext cx="6121400" cy="720724"/>
          </a:xfrm>
        </p:spPr>
        <p:txBody>
          <a:bodyPr lIns="0" tIns="0">
            <a:noAutofit/>
          </a:bodyPr>
          <a:lstStyle>
            <a:lvl1pPr marL="0" indent="0">
              <a:buNone/>
              <a:defRPr sz="20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dirty="0"/>
              <a:t>Veranstaltung
Autor, Datum</a:t>
            </a:r>
          </a:p>
        </p:txBody>
      </p:sp>
      <p:sp>
        <p:nvSpPr>
          <p:cNvPr id="14" name="Oval 13">
            <a:extLst>
              <a:ext uri="{FF2B5EF4-FFF2-40B4-BE49-F238E27FC236}">
                <a16:creationId xmlns:a16="http://schemas.microsoft.com/office/drawing/2014/main" id="{7C91EE77-68D4-9E4E-AA9D-126F1CECB50A}"/>
              </a:ext>
            </a:extLst>
          </p:cNvPr>
          <p:cNvSpPr/>
          <p:nvPr/>
        </p:nvSpPr>
        <p:spPr>
          <a:xfrm>
            <a:off x="9517063" y="5825714"/>
            <a:ext cx="1800225" cy="180022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Oval 14">
            <a:extLst>
              <a:ext uri="{FF2B5EF4-FFF2-40B4-BE49-F238E27FC236}">
                <a16:creationId xmlns:a16="http://schemas.microsoft.com/office/drawing/2014/main" id="{67AA8707-BA8A-A943-81DA-5DFC122C140A}"/>
              </a:ext>
            </a:extLst>
          </p:cNvPr>
          <p:cNvSpPr/>
          <p:nvPr/>
        </p:nvSpPr>
        <p:spPr>
          <a:xfrm>
            <a:off x="9517063" y="3785172"/>
            <a:ext cx="1800225" cy="180022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Oval 19">
            <a:extLst>
              <a:ext uri="{FF2B5EF4-FFF2-40B4-BE49-F238E27FC236}">
                <a16:creationId xmlns:a16="http://schemas.microsoft.com/office/drawing/2014/main" id="{AC12E5A5-D53B-EF40-BB58-517BA5B15694}"/>
              </a:ext>
            </a:extLst>
          </p:cNvPr>
          <p:cNvSpPr/>
          <p:nvPr/>
        </p:nvSpPr>
        <p:spPr>
          <a:xfrm>
            <a:off x="9517063" y="1744629"/>
            <a:ext cx="1800225" cy="180022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Picture 2" descr="https://kompendium.bghw.de/bghw/docs/BGHWVUR4-Documents/!html/images/unf_logo.jpg">
            <a:extLst>
              <a:ext uri="{FF2B5EF4-FFF2-40B4-BE49-F238E27FC236}">
                <a16:creationId xmlns:a16="http://schemas.microsoft.com/office/drawing/2014/main" id="{B16DF6E3-9CE7-44EA-91AB-A941027B328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11127" y="182694"/>
            <a:ext cx="1678353" cy="73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descr="Logo Berufsgenossenschaft Handel und Warenlogistik (BGHW)">
            <a:extLst>
              <a:ext uri="{FF2B5EF4-FFF2-40B4-BE49-F238E27FC236}">
                <a16:creationId xmlns:a16="http://schemas.microsoft.com/office/drawing/2014/main" id="{B2FA9BA6-8424-47A5-9B5C-93D5679DC8C8}"/>
              </a:ext>
            </a:extLst>
          </p:cNvPr>
          <p:cNvPicPr>
            <a:picLocks noChangeAspect="1"/>
          </p:cNvPicPr>
          <p:nvPr userDrawn="1"/>
        </p:nvPicPr>
        <p:blipFill>
          <a:blip r:embed="rId3"/>
          <a:stretch>
            <a:fillRect/>
          </a:stretch>
        </p:blipFill>
        <p:spPr>
          <a:xfrm>
            <a:off x="263900" y="225425"/>
            <a:ext cx="2355219" cy="737999"/>
          </a:xfrm>
          <a:prstGeom prst="rect">
            <a:avLst/>
          </a:prstGeom>
        </p:spPr>
      </p:pic>
    </p:spTree>
    <p:extLst>
      <p:ext uri="{BB962C8B-B14F-4D97-AF65-F5344CB8AC3E}">
        <p14:creationId xmlns:p14="http://schemas.microsoft.com/office/powerpoint/2010/main" val="579828419"/>
      </p:ext>
    </p:extLst>
  </p:cSld>
  <p:clrMapOvr>
    <a:masterClrMapping/>
  </p:clrMapOvr>
  <p:extLst mod="1">
    <p:ext uri="{DCECCB84-F9BA-43D5-87BE-67443E8EF086}">
      <p15:sldGuideLst xmlns:p15="http://schemas.microsoft.com/office/powerpoint/2012/main">
        <p15:guide id="3" orient="horz" pos="2273" userDrawn="1">
          <p15:clr>
            <a:srgbClr val="FBAE40"/>
          </p15:clr>
        </p15:guide>
        <p15:guide id="5" pos="5995" userDrawn="1">
          <p15:clr>
            <a:srgbClr val="FBAE40"/>
          </p15:clr>
        </p15:guide>
        <p15:guide id="9" pos="5768" userDrawn="1">
          <p15:clr>
            <a:srgbClr val="FBAE40"/>
          </p15:clr>
        </p15:guide>
        <p15:guide id="17" orient="horz" pos="19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bschluss">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1BCB68E7-D25F-5A4E-8763-916C479898DB}"/>
              </a:ext>
            </a:extLst>
          </p:cNvPr>
          <p:cNvSpPr/>
          <p:nvPr userDrawn="1"/>
        </p:nvSpPr>
        <p:spPr>
          <a:xfrm>
            <a:off x="0" y="1160463"/>
            <a:ext cx="12192000" cy="5697537"/>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Oval 14">
            <a:extLst>
              <a:ext uri="{FF2B5EF4-FFF2-40B4-BE49-F238E27FC236}">
                <a16:creationId xmlns:a16="http://schemas.microsoft.com/office/drawing/2014/main" id="{898C59E4-3CD3-3044-B766-16D673F4A61A}"/>
              </a:ext>
            </a:extLst>
          </p:cNvPr>
          <p:cNvSpPr/>
          <p:nvPr userDrawn="1"/>
        </p:nvSpPr>
        <p:spPr>
          <a:xfrm>
            <a:off x="9517063" y="5825714"/>
            <a:ext cx="1800225" cy="180022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Oval 15">
            <a:extLst>
              <a:ext uri="{FF2B5EF4-FFF2-40B4-BE49-F238E27FC236}">
                <a16:creationId xmlns:a16="http://schemas.microsoft.com/office/drawing/2014/main" id="{DD4A6259-460D-B94E-AD8D-A00616EA7B59}"/>
              </a:ext>
            </a:extLst>
          </p:cNvPr>
          <p:cNvSpPr/>
          <p:nvPr userDrawn="1"/>
        </p:nvSpPr>
        <p:spPr>
          <a:xfrm>
            <a:off x="9517063" y="3785172"/>
            <a:ext cx="1800225" cy="180022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Oval 16">
            <a:extLst>
              <a:ext uri="{FF2B5EF4-FFF2-40B4-BE49-F238E27FC236}">
                <a16:creationId xmlns:a16="http://schemas.microsoft.com/office/drawing/2014/main" id="{2DCA53CE-D372-6B4E-A074-0EF56FECAD8A}"/>
              </a:ext>
            </a:extLst>
          </p:cNvPr>
          <p:cNvSpPr/>
          <p:nvPr userDrawn="1"/>
        </p:nvSpPr>
        <p:spPr>
          <a:xfrm>
            <a:off x="9517063" y="1744629"/>
            <a:ext cx="1800225" cy="180022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B5DEDC33-71D5-0546-8393-F2847D0A2918}"/>
              </a:ext>
            </a:extLst>
          </p:cNvPr>
          <p:cNvPicPr>
            <a:picLocks noChangeAspect="1"/>
          </p:cNvPicPr>
          <p:nvPr userDrawn="1"/>
        </p:nvPicPr>
        <p:blipFill>
          <a:blip r:embed="rId2"/>
          <a:stretch>
            <a:fillRect/>
          </a:stretch>
        </p:blipFill>
        <p:spPr>
          <a:xfrm>
            <a:off x="263900" y="225425"/>
            <a:ext cx="2355219" cy="737999"/>
          </a:xfrm>
          <a:prstGeom prst="rect">
            <a:avLst/>
          </a:prstGeom>
        </p:spPr>
      </p:pic>
      <p:pic>
        <p:nvPicPr>
          <p:cNvPr id="10" name="Picture 2" descr="https://kompendium.bghw.de/bghw/docs/BGHWVUR4-Documents/!html/images/unf_logo.jpg">
            <a:extLst>
              <a:ext uri="{FF2B5EF4-FFF2-40B4-BE49-F238E27FC236}">
                <a16:creationId xmlns:a16="http://schemas.microsoft.com/office/drawing/2014/main" id="{663AD90E-A239-4EEF-9774-152F0A7A495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11127" y="225424"/>
            <a:ext cx="1678353" cy="73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73652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mit Bi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1BCB68E7-D25F-5A4E-8763-916C479898DB}"/>
              </a:ext>
            </a:extLst>
          </p:cNvPr>
          <p:cNvSpPr/>
          <p:nvPr userDrawn="1"/>
        </p:nvSpPr>
        <p:spPr>
          <a:xfrm>
            <a:off x="0" y="1160463"/>
            <a:ext cx="12192000" cy="5697537"/>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583BED54-F2C9-0144-BF1C-4ED1B9BBFEF8}"/>
              </a:ext>
            </a:extLst>
          </p:cNvPr>
          <p:cNvSpPr>
            <a:spLocks noGrp="1"/>
          </p:cNvSpPr>
          <p:nvPr>
            <p:ph type="ctrTitle" hasCustomPrompt="1"/>
          </p:nvPr>
        </p:nvSpPr>
        <p:spPr>
          <a:xfrm>
            <a:off x="888781" y="1881188"/>
            <a:ext cx="5027832" cy="1223961"/>
          </a:xfrm>
        </p:spPr>
        <p:txBody>
          <a:bodyPr vert="horz" lIns="0" tIns="0" rIns="90000" anchor="t" anchorCtr="0">
            <a:noAutofit/>
          </a:bodyPr>
          <a:lstStyle>
            <a:lvl1pPr algn="l">
              <a:defRPr sz="3200" b="1" i="0" baseline="0">
                <a:solidFill>
                  <a:schemeClr val="bg1"/>
                </a:solidFill>
              </a:defRPr>
            </a:lvl1pPr>
          </a:lstStyle>
          <a:p>
            <a:r>
              <a:rPr lang="de-DE" dirty="0"/>
              <a:t>Hier steht ein Titel</a:t>
            </a:r>
          </a:p>
        </p:txBody>
      </p:sp>
      <p:sp>
        <p:nvSpPr>
          <p:cNvPr id="3" name="Untertitel 2">
            <a:extLst>
              <a:ext uri="{FF2B5EF4-FFF2-40B4-BE49-F238E27FC236}">
                <a16:creationId xmlns:a16="http://schemas.microsoft.com/office/drawing/2014/main" id="{EAEA2CA5-9E78-C14A-8CFA-CE7601D5366B}"/>
              </a:ext>
            </a:extLst>
          </p:cNvPr>
          <p:cNvSpPr>
            <a:spLocks noGrp="1"/>
          </p:cNvSpPr>
          <p:nvPr>
            <p:ph type="subTitle" idx="1" hasCustomPrompt="1"/>
          </p:nvPr>
        </p:nvSpPr>
        <p:spPr>
          <a:xfrm>
            <a:off x="888781" y="3607635"/>
            <a:ext cx="5027832" cy="492032"/>
          </a:xfrm>
        </p:spPr>
        <p:txBody>
          <a:bodyPr lIns="0" tIns="0">
            <a:noAutofit/>
          </a:bodyPr>
          <a:lstStyle>
            <a:lvl1pPr marL="0" indent="0" algn="l">
              <a:buNone/>
              <a:defRPr sz="2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Hier steht ein Untertitel</a:t>
            </a:r>
          </a:p>
        </p:txBody>
      </p:sp>
      <p:sp>
        <p:nvSpPr>
          <p:cNvPr id="13" name="Textplatzhalter 2">
            <a:extLst>
              <a:ext uri="{FF2B5EF4-FFF2-40B4-BE49-F238E27FC236}">
                <a16:creationId xmlns:a16="http://schemas.microsoft.com/office/drawing/2014/main" id="{3FC07B55-EEC7-8340-83F1-6F49FB3DFDD6}"/>
              </a:ext>
            </a:extLst>
          </p:cNvPr>
          <p:cNvSpPr>
            <a:spLocks noGrp="1"/>
          </p:cNvSpPr>
          <p:nvPr>
            <p:ph type="body" idx="10" hasCustomPrompt="1"/>
          </p:nvPr>
        </p:nvSpPr>
        <p:spPr>
          <a:xfrm>
            <a:off x="874714" y="5226904"/>
            <a:ext cx="5027832" cy="720724"/>
          </a:xfrm>
        </p:spPr>
        <p:txBody>
          <a:bodyPr lIns="0" tIns="0">
            <a:noAutofit/>
          </a:bodyPr>
          <a:lstStyle>
            <a:lvl1pPr marL="0" indent="0">
              <a:buNone/>
              <a:defRPr sz="20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dirty="0"/>
              <a:t>Veranstaltung
Autor, Datum</a:t>
            </a:r>
          </a:p>
        </p:txBody>
      </p:sp>
      <p:sp>
        <p:nvSpPr>
          <p:cNvPr id="11" name="Bildplatzhalter 2">
            <a:extLst>
              <a:ext uri="{FF2B5EF4-FFF2-40B4-BE49-F238E27FC236}">
                <a16:creationId xmlns:a16="http://schemas.microsoft.com/office/drawing/2014/main" id="{F73DB2B4-E788-D442-A28E-A228D38A0238}"/>
              </a:ext>
            </a:extLst>
          </p:cNvPr>
          <p:cNvSpPr>
            <a:spLocks noGrp="1"/>
          </p:cNvSpPr>
          <p:nvPr>
            <p:ph type="pic" idx="11"/>
          </p:nvPr>
        </p:nvSpPr>
        <p:spPr>
          <a:xfrm>
            <a:off x="6275388" y="1160463"/>
            <a:ext cx="5916612" cy="5697537"/>
          </a:xfrm>
        </p:spPr>
        <p:txBody>
          <a:bodyPr>
            <a:normAutofit/>
          </a:bodyPr>
          <a:lstStyle>
            <a:lvl1pPr marL="0" indent="0">
              <a:buNone/>
              <a:defRPr sz="16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p>
        </p:txBody>
      </p:sp>
      <p:pic>
        <p:nvPicPr>
          <p:cNvPr id="9" name="Picture 2" descr="https://kompendium.bghw.de/bghw/docs/BGHWVUR4-Documents/!html/images/unf_logo.jpg">
            <a:extLst>
              <a:ext uri="{FF2B5EF4-FFF2-40B4-BE49-F238E27FC236}">
                <a16:creationId xmlns:a16="http://schemas.microsoft.com/office/drawing/2014/main" id="{CD05A497-5F2D-4CD8-BCDD-90F9014F072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11127" y="182694"/>
            <a:ext cx="1678353" cy="73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descr="Logo Berufsgenossenschaft Handel und Warenlogistik (BGHW)">
            <a:extLst>
              <a:ext uri="{FF2B5EF4-FFF2-40B4-BE49-F238E27FC236}">
                <a16:creationId xmlns:a16="http://schemas.microsoft.com/office/drawing/2014/main" id="{66522B2F-6CDD-4862-A453-F306B2B51100}"/>
              </a:ext>
            </a:extLst>
          </p:cNvPr>
          <p:cNvPicPr>
            <a:picLocks noChangeAspect="1"/>
          </p:cNvPicPr>
          <p:nvPr userDrawn="1"/>
        </p:nvPicPr>
        <p:blipFill>
          <a:blip r:embed="rId3"/>
          <a:stretch>
            <a:fillRect/>
          </a:stretch>
        </p:blipFill>
        <p:spPr>
          <a:xfrm>
            <a:off x="263900" y="225425"/>
            <a:ext cx="2355219" cy="737999"/>
          </a:xfrm>
          <a:prstGeom prst="rect">
            <a:avLst/>
          </a:prstGeom>
        </p:spPr>
      </p:pic>
    </p:spTree>
    <p:extLst>
      <p:ext uri="{BB962C8B-B14F-4D97-AF65-F5344CB8AC3E}">
        <p14:creationId xmlns:p14="http://schemas.microsoft.com/office/powerpoint/2010/main" val="1151417140"/>
      </p:ext>
    </p:extLst>
  </p:cSld>
  <p:clrMapOvr>
    <a:masterClrMapping/>
  </p:clrMapOvr>
  <p:extLst mod="1">
    <p:ext uri="{DCECCB84-F9BA-43D5-87BE-67443E8EF086}">
      <p15:sldGuideLst xmlns:p15="http://schemas.microsoft.com/office/powerpoint/2012/main">
        <p15:guide id="3" orient="horz" pos="2273">
          <p15:clr>
            <a:srgbClr val="FBAE40"/>
          </p15:clr>
        </p15:guide>
        <p15:guide id="17" orient="horz" pos="19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Kapitel">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CD3834C8-2549-C640-A290-5ECD930FD7D4}"/>
              </a:ext>
            </a:extLst>
          </p:cNvPr>
          <p:cNvSpPr/>
          <p:nvPr userDrawn="1"/>
        </p:nvSpPr>
        <p:spPr>
          <a:xfrm>
            <a:off x="0" y="765175"/>
            <a:ext cx="12192000" cy="609282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B661D27E-84D9-2E45-9F1C-4A8CA5E8408E}"/>
              </a:ext>
            </a:extLst>
          </p:cNvPr>
          <p:cNvSpPr>
            <a:spLocks noGrp="1"/>
          </p:cNvSpPr>
          <p:nvPr>
            <p:ph type="title" hasCustomPrompt="1"/>
          </p:nvPr>
        </p:nvSpPr>
        <p:spPr>
          <a:xfrm>
            <a:off x="882877" y="1881188"/>
            <a:ext cx="10434411" cy="710973"/>
          </a:xfrm>
        </p:spPr>
        <p:txBody>
          <a:bodyPr lIns="0" tIns="0" anchor="t" anchorCtr="0">
            <a:noAutofit/>
          </a:bodyPr>
          <a:lstStyle>
            <a:lvl1pPr>
              <a:defRPr sz="3200" b="1" i="0" baseline="0">
                <a:solidFill>
                  <a:schemeClr val="bg1"/>
                </a:solidFill>
              </a:defRPr>
            </a:lvl1pPr>
          </a:lstStyle>
          <a:p>
            <a:r>
              <a:rPr lang="de-DE" dirty="0"/>
              <a:t>Hier steht eine Kapitelüberschrift</a:t>
            </a:r>
          </a:p>
        </p:txBody>
      </p:sp>
      <p:sp>
        <p:nvSpPr>
          <p:cNvPr id="3" name="Textplatzhalter 2">
            <a:extLst>
              <a:ext uri="{FF2B5EF4-FFF2-40B4-BE49-F238E27FC236}">
                <a16:creationId xmlns:a16="http://schemas.microsoft.com/office/drawing/2014/main" id="{A19541AD-6152-0249-B028-D9DEB8D0F3FD}"/>
              </a:ext>
            </a:extLst>
          </p:cNvPr>
          <p:cNvSpPr>
            <a:spLocks noGrp="1"/>
          </p:cNvSpPr>
          <p:nvPr>
            <p:ph type="body" idx="1" hasCustomPrompt="1"/>
          </p:nvPr>
        </p:nvSpPr>
        <p:spPr>
          <a:xfrm>
            <a:off x="882877" y="2600326"/>
            <a:ext cx="10442575" cy="1500187"/>
          </a:xfrm>
        </p:spPr>
        <p:txBody>
          <a:bodyPr lIns="0" tIns="0">
            <a:noAutofit/>
          </a:bodyPr>
          <a:lstStyle>
            <a:lvl1pPr marL="0" indent="0">
              <a:buNone/>
              <a:defRPr sz="28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dirty="0"/>
              <a:t>Hier steht ein Untertitel</a:t>
            </a:r>
          </a:p>
        </p:txBody>
      </p:sp>
      <p:sp>
        <p:nvSpPr>
          <p:cNvPr id="17" name="Fußzeilenplatzhalter 4">
            <a:extLst>
              <a:ext uri="{FF2B5EF4-FFF2-40B4-BE49-F238E27FC236}">
                <a16:creationId xmlns:a16="http://schemas.microsoft.com/office/drawing/2014/main" id="{4370092F-E555-F64E-A70D-D9A61B2B3B2C}"/>
              </a:ext>
            </a:extLst>
          </p:cNvPr>
          <p:cNvSpPr>
            <a:spLocks noGrp="1"/>
          </p:cNvSpPr>
          <p:nvPr>
            <p:ph type="ftr" sz="quarter" idx="3"/>
          </p:nvPr>
        </p:nvSpPr>
        <p:spPr>
          <a:xfrm>
            <a:off x="874713" y="6391518"/>
            <a:ext cx="4114800" cy="365125"/>
          </a:xfrm>
          <a:prstGeom prst="rect">
            <a:avLst/>
          </a:prstGeom>
        </p:spPr>
        <p:txBody>
          <a:bodyPr vert="horz" lIns="0" tIns="45720" rIns="0" bIns="45720" rtlCol="0" anchor="ctr"/>
          <a:lstStyle>
            <a:lvl1pPr algn="l">
              <a:defRPr sz="1200" baseline="0">
                <a:solidFill>
                  <a:schemeClr val="bg1"/>
                </a:solidFill>
              </a:defRPr>
            </a:lvl1pPr>
          </a:lstStyle>
          <a:p>
            <a:endParaRPr lang="de-DE" dirty="0"/>
          </a:p>
        </p:txBody>
      </p:sp>
      <p:sp>
        <p:nvSpPr>
          <p:cNvPr id="16" name="Datumsplatzhalter 3">
            <a:extLst>
              <a:ext uri="{FF2B5EF4-FFF2-40B4-BE49-F238E27FC236}">
                <a16:creationId xmlns:a16="http://schemas.microsoft.com/office/drawing/2014/main" id="{F1EC4BA3-D4B3-DB49-8C1C-74B347454991}"/>
              </a:ext>
            </a:extLst>
          </p:cNvPr>
          <p:cNvSpPr>
            <a:spLocks noGrp="1"/>
          </p:cNvSpPr>
          <p:nvPr>
            <p:ph type="dt" sz="half" idx="2"/>
          </p:nvPr>
        </p:nvSpPr>
        <p:spPr>
          <a:xfrm>
            <a:off x="7263423" y="6391519"/>
            <a:ext cx="1893277" cy="365125"/>
          </a:xfrm>
          <a:prstGeom prst="rect">
            <a:avLst/>
          </a:prstGeom>
        </p:spPr>
        <p:txBody>
          <a:bodyPr vert="horz" lIns="91440" tIns="45720" rIns="0" bIns="45720" rtlCol="0" anchor="ctr"/>
          <a:lstStyle>
            <a:lvl1pPr algn="r">
              <a:defRPr sz="1200" baseline="0">
                <a:solidFill>
                  <a:schemeClr val="bg1"/>
                </a:solidFill>
              </a:defRPr>
            </a:lvl1pPr>
          </a:lstStyle>
          <a:p>
            <a:fld id="{AD3E5B39-6D0A-654D-A1FE-50888F5ADA74}" type="datetimeFigureOut">
              <a:rPr lang="de-DE" smtClean="0"/>
              <a:pPr/>
              <a:t>12.10.2023</a:t>
            </a:fld>
            <a:endParaRPr lang="de-DE" dirty="0"/>
          </a:p>
        </p:txBody>
      </p:sp>
      <p:sp>
        <p:nvSpPr>
          <p:cNvPr id="18" name="Foliennummernplatzhalter 5">
            <a:extLst>
              <a:ext uri="{FF2B5EF4-FFF2-40B4-BE49-F238E27FC236}">
                <a16:creationId xmlns:a16="http://schemas.microsoft.com/office/drawing/2014/main" id="{CC49F0CA-E924-CF47-A1A2-8509CFBB5885}"/>
              </a:ext>
            </a:extLst>
          </p:cNvPr>
          <p:cNvSpPr>
            <a:spLocks noGrp="1"/>
          </p:cNvSpPr>
          <p:nvPr>
            <p:ph type="sldNum" sz="quarter" idx="4"/>
          </p:nvPr>
        </p:nvSpPr>
        <p:spPr>
          <a:xfrm>
            <a:off x="9424009" y="6393961"/>
            <a:ext cx="1893277" cy="365125"/>
          </a:xfrm>
          <a:prstGeom prst="rect">
            <a:avLst/>
          </a:prstGeom>
        </p:spPr>
        <p:txBody>
          <a:bodyPr vert="horz" lIns="91440" tIns="45720" rIns="0" bIns="45720" rtlCol="0" anchor="ctr"/>
          <a:lstStyle>
            <a:lvl1pPr algn="r">
              <a:defRPr sz="1200" baseline="0">
                <a:solidFill>
                  <a:schemeClr val="bg1"/>
                </a:solidFill>
              </a:defRPr>
            </a:lvl1pPr>
          </a:lstStyle>
          <a:p>
            <a:fld id="{294FB65C-F205-7346-ACE0-FAF43E12CB59}" type="slidenum">
              <a:rPr lang="de-DE" smtClean="0"/>
              <a:pPr/>
              <a:t>‹Nr.›</a:t>
            </a:fld>
            <a:endParaRPr lang="de-DE" dirty="0"/>
          </a:p>
        </p:txBody>
      </p:sp>
    </p:spTree>
    <p:extLst>
      <p:ext uri="{BB962C8B-B14F-4D97-AF65-F5344CB8AC3E}">
        <p14:creationId xmlns:p14="http://schemas.microsoft.com/office/powerpoint/2010/main" val="928167630"/>
      </p:ext>
    </p:extLst>
  </p:cSld>
  <p:clrMapOvr>
    <a:masterClrMapping/>
  </p:clrMapOvr>
  <p:extLst mod="1">
    <p:ext uri="{DCECCB84-F9BA-43D5-87BE-67443E8EF086}">
      <p15:sldGuideLst xmlns:p15="http://schemas.microsoft.com/office/powerpoint/2012/main">
        <p15:guide id="2" orient="horz" pos="16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Einspaltiger Inhal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6C0F3BA-DA44-C14F-BC26-E331C475E371}"/>
              </a:ext>
            </a:extLst>
          </p:cNvPr>
          <p:cNvSpPr/>
          <p:nvPr userDrawn="1"/>
        </p:nvSpPr>
        <p:spPr>
          <a:xfrm>
            <a:off x="0" y="6308725"/>
            <a:ext cx="12192000" cy="54927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FE859B07-AF76-FC43-A31F-25F8413ACE3C}"/>
              </a:ext>
            </a:extLst>
          </p:cNvPr>
          <p:cNvSpPr>
            <a:spLocks noGrp="1"/>
          </p:cNvSpPr>
          <p:nvPr>
            <p:ph type="title" hasCustomPrompt="1"/>
          </p:nvPr>
        </p:nvSpPr>
        <p:spPr>
          <a:xfrm>
            <a:off x="874711" y="1160463"/>
            <a:ext cx="10442576" cy="520702"/>
          </a:xfrm>
        </p:spPr>
        <p:txBody>
          <a:bodyPr lIns="0" tIns="0" anchor="t" anchorCtr="0">
            <a:noAutofit/>
          </a:bodyPr>
          <a:lstStyle>
            <a:lvl1pPr>
              <a:defRPr sz="2600" b="1" i="0" baseline="0">
                <a:solidFill>
                  <a:srgbClr val="004994"/>
                </a:solidFill>
              </a:defRPr>
            </a:lvl1pPr>
          </a:lstStyle>
          <a:p>
            <a:r>
              <a:rPr lang="de-DE" dirty="0"/>
              <a:t>Hier steht eine Überschrift</a:t>
            </a:r>
          </a:p>
        </p:txBody>
      </p:sp>
      <p:sp>
        <p:nvSpPr>
          <p:cNvPr id="3" name="Inhaltsplatzhalter 2">
            <a:extLst>
              <a:ext uri="{FF2B5EF4-FFF2-40B4-BE49-F238E27FC236}">
                <a16:creationId xmlns:a16="http://schemas.microsoft.com/office/drawing/2014/main" id="{544BB5B9-AD76-E041-89F2-D27E86857412}"/>
              </a:ext>
            </a:extLst>
          </p:cNvPr>
          <p:cNvSpPr>
            <a:spLocks noGrp="1"/>
          </p:cNvSpPr>
          <p:nvPr>
            <p:ph idx="1" hasCustomPrompt="1"/>
          </p:nvPr>
        </p:nvSpPr>
        <p:spPr>
          <a:xfrm>
            <a:off x="874713" y="1881188"/>
            <a:ext cx="10442576" cy="4068762"/>
          </a:xfrm>
        </p:spPr>
        <p:txBody>
          <a:bodyPr lIns="0" tIns="0">
            <a:noAutofit/>
          </a:bodyPr>
          <a:lstStyle>
            <a:lvl1pPr marL="179388" indent="-179388">
              <a:buFont typeface="Arial" panose="020B0604020202020204" pitchFamily="34" charset="0"/>
              <a:buChar char="•"/>
              <a:tabLst/>
              <a:defRPr sz="1800" baseline="0"/>
            </a:lvl1pPr>
            <a:lvl2pPr marL="360000" indent="-220663">
              <a:spcBef>
                <a:spcPts val="1000"/>
              </a:spcBef>
              <a:buFont typeface="Arial" panose="020B0604020202020204" pitchFamily="34" charset="0"/>
              <a:buChar char="•"/>
              <a:defRPr sz="1800"/>
            </a:lvl2pPr>
            <a:lvl3pPr marL="540000" indent="-220663">
              <a:spcBef>
                <a:spcPts val="1000"/>
              </a:spcBef>
              <a:buFont typeface="Arial" panose="020B0604020202020204" pitchFamily="34" charset="0"/>
              <a:buChar char="•"/>
              <a:defRPr sz="1800"/>
            </a:lvl3pPr>
            <a:lvl4pPr marL="6912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4pPr>
            <a:lvl5pPr marL="900000" indent="-219600">
              <a:spcBef>
                <a:spcPts val="1000"/>
              </a:spcBef>
              <a:buFont typeface="Arial" panose="020B0604020202020204" pitchFamily="34" charset="0"/>
              <a:buChar char="•"/>
              <a:defRPr sz="1800"/>
            </a:lvl5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p:txBody>
      </p:sp>
      <p:sp>
        <p:nvSpPr>
          <p:cNvPr id="14" name="Fußzeilenplatzhalter 13">
            <a:extLst>
              <a:ext uri="{FF2B5EF4-FFF2-40B4-BE49-F238E27FC236}">
                <a16:creationId xmlns:a16="http://schemas.microsoft.com/office/drawing/2014/main" id="{63BDCA97-09D9-FF46-86B2-F7B12C88381C}"/>
              </a:ext>
            </a:extLst>
          </p:cNvPr>
          <p:cNvSpPr>
            <a:spLocks noGrp="1"/>
          </p:cNvSpPr>
          <p:nvPr>
            <p:ph type="ftr" sz="quarter" idx="11"/>
          </p:nvPr>
        </p:nvSpPr>
        <p:spPr/>
        <p:txBody>
          <a:bodyPr lIns="0"/>
          <a:lstStyle>
            <a:lvl1pPr>
              <a:defRPr baseline="0">
                <a:solidFill>
                  <a:schemeClr val="bg1"/>
                </a:solidFill>
              </a:defRPr>
            </a:lvl1pPr>
          </a:lstStyle>
          <a:p>
            <a:endParaRPr lang="de-DE" dirty="0"/>
          </a:p>
        </p:txBody>
      </p:sp>
      <p:sp>
        <p:nvSpPr>
          <p:cNvPr id="7" name="Datumsplatzhalter 6">
            <a:extLst>
              <a:ext uri="{FF2B5EF4-FFF2-40B4-BE49-F238E27FC236}">
                <a16:creationId xmlns:a16="http://schemas.microsoft.com/office/drawing/2014/main" id="{4A3B0310-FA6C-7946-85B6-E154E10A4C49}"/>
              </a:ext>
            </a:extLst>
          </p:cNvPr>
          <p:cNvSpPr>
            <a:spLocks noGrp="1"/>
          </p:cNvSpPr>
          <p:nvPr>
            <p:ph type="dt" sz="half" idx="10"/>
          </p:nvPr>
        </p:nvSpPr>
        <p:spPr/>
        <p:txBody>
          <a:bodyPr rIns="0"/>
          <a:lstStyle>
            <a:lvl1pPr>
              <a:defRPr baseline="0">
                <a:solidFill>
                  <a:schemeClr val="bg1"/>
                </a:solidFill>
              </a:defRPr>
            </a:lvl1pPr>
          </a:lstStyle>
          <a:p>
            <a:fld id="{AD3E5B39-6D0A-654D-A1FE-50888F5ADA74}" type="datetimeFigureOut">
              <a:rPr lang="de-DE" smtClean="0"/>
              <a:pPr/>
              <a:t>12.10.2023</a:t>
            </a:fld>
            <a:endParaRPr lang="de-DE" dirty="0"/>
          </a:p>
        </p:txBody>
      </p:sp>
      <p:sp>
        <p:nvSpPr>
          <p:cNvPr id="15" name="Foliennummernplatzhalter 14">
            <a:extLst>
              <a:ext uri="{FF2B5EF4-FFF2-40B4-BE49-F238E27FC236}">
                <a16:creationId xmlns:a16="http://schemas.microsoft.com/office/drawing/2014/main" id="{324940C1-6E0B-F74C-B89E-E6C5AD490D9E}"/>
              </a:ext>
            </a:extLst>
          </p:cNvPr>
          <p:cNvSpPr>
            <a:spLocks noGrp="1"/>
          </p:cNvSpPr>
          <p:nvPr>
            <p:ph type="sldNum" sz="quarter" idx="12"/>
          </p:nvPr>
        </p:nvSpPr>
        <p:spPr/>
        <p:txBody>
          <a:bodyPr rIns="0"/>
          <a:lstStyle>
            <a:lvl1pPr>
              <a:defRPr baseline="0">
                <a:solidFill>
                  <a:schemeClr val="bg1"/>
                </a:solidFill>
              </a:defRPr>
            </a:lvl1pPr>
          </a:lstStyle>
          <a:p>
            <a:fld id="{294FB65C-F205-7346-ACE0-FAF43E12CB59}" type="slidenum">
              <a:rPr lang="de-DE" smtClean="0"/>
              <a:pPr/>
              <a:t>‹Nr.›</a:t>
            </a:fld>
            <a:endParaRPr lang="de-DE" dirty="0"/>
          </a:p>
        </p:txBody>
      </p:sp>
      <p:cxnSp>
        <p:nvCxnSpPr>
          <p:cNvPr id="10" name="Gerade Verbindung 9">
            <a:extLst>
              <a:ext uri="{FF2B5EF4-FFF2-40B4-BE49-F238E27FC236}">
                <a16:creationId xmlns:a16="http://schemas.microsoft.com/office/drawing/2014/main" id="{94818650-A180-1C48-8C74-63F02CA6D1B9}"/>
              </a:ext>
            </a:extLst>
          </p:cNvPr>
          <p:cNvCxnSpPr/>
          <p:nvPr userDrawn="1"/>
        </p:nvCxnSpPr>
        <p:spPr>
          <a:xfrm>
            <a:off x="0" y="762994"/>
            <a:ext cx="12192000" cy="0"/>
          </a:xfrm>
          <a:prstGeom prst="line">
            <a:avLst/>
          </a:prstGeom>
          <a:ln w="25400">
            <a:solidFill>
              <a:srgbClr val="004994"/>
            </a:solidFill>
          </a:ln>
        </p:spPr>
        <p:style>
          <a:lnRef idx="1">
            <a:schemeClr val="accent1"/>
          </a:lnRef>
          <a:fillRef idx="0">
            <a:schemeClr val="accent1"/>
          </a:fillRef>
          <a:effectRef idx="0">
            <a:schemeClr val="accent1"/>
          </a:effectRef>
          <a:fontRef idx="minor">
            <a:schemeClr val="tx1"/>
          </a:fontRef>
        </p:style>
      </p:cxnSp>
      <p:pic>
        <p:nvPicPr>
          <p:cNvPr id="9" name="Picture 2" descr="https://kompendium.bghw.de/bghw/docs/BGHWVUR4-Documents/!html/images/unf_logo.jpg">
            <a:extLst>
              <a:ext uri="{FF2B5EF4-FFF2-40B4-BE49-F238E27FC236}">
                <a16:creationId xmlns:a16="http://schemas.microsoft.com/office/drawing/2014/main" id="{0EF560C1-53F4-4B80-82F7-C008FB16D6E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7701" y="70571"/>
            <a:ext cx="1321779" cy="58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581678"/>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spaltiger Inhal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67D76109-3406-034C-A080-04FF75E07FE4}"/>
              </a:ext>
            </a:extLst>
          </p:cNvPr>
          <p:cNvSpPr/>
          <p:nvPr userDrawn="1"/>
        </p:nvSpPr>
        <p:spPr>
          <a:xfrm>
            <a:off x="0" y="6308725"/>
            <a:ext cx="12192000" cy="54927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DD5BD697-D068-CD4A-93E3-7B5203F9481F}"/>
              </a:ext>
            </a:extLst>
          </p:cNvPr>
          <p:cNvSpPr>
            <a:spLocks noGrp="1"/>
          </p:cNvSpPr>
          <p:nvPr>
            <p:ph type="title" hasCustomPrompt="1"/>
          </p:nvPr>
        </p:nvSpPr>
        <p:spPr>
          <a:xfrm>
            <a:off x="873579" y="1160463"/>
            <a:ext cx="10435544" cy="522969"/>
          </a:xfrm>
        </p:spPr>
        <p:txBody>
          <a:bodyPr lIns="0" tIns="0" rIns="90000" anchor="t" anchorCtr="0">
            <a:noAutofit/>
          </a:bodyPr>
          <a:lstStyle>
            <a:lvl1pPr>
              <a:defRPr sz="2600" b="1" i="0" baseline="0">
                <a:solidFill>
                  <a:srgbClr val="004994"/>
                </a:solidFill>
              </a:defRPr>
            </a:lvl1pPr>
          </a:lstStyle>
          <a:p>
            <a:r>
              <a:rPr lang="de-DE" dirty="0"/>
              <a:t>Hier steht eine Überschrift</a:t>
            </a:r>
          </a:p>
        </p:txBody>
      </p:sp>
      <p:sp>
        <p:nvSpPr>
          <p:cNvPr id="3" name="Inhaltsplatzhalter 2">
            <a:extLst>
              <a:ext uri="{FF2B5EF4-FFF2-40B4-BE49-F238E27FC236}">
                <a16:creationId xmlns:a16="http://schemas.microsoft.com/office/drawing/2014/main" id="{2DF9BE2D-DC36-F441-BE26-A446B0E7B1EE}"/>
              </a:ext>
            </a:extLst>
          </p:cNvPr>
          <p:cNvSpPr>
            <a:spLocks noGrp="1"/>
          </p:cNvSpPr>
          <p:nvPr>
            <p:ph sz="half" idx="1" hasCustomPrompt="1"/>
          </p:nvPr>
        </p:nvSpPr>
        <p:spPr>
          <a:xfrm>
            <a:off x="874712" y="1881188"/>
            <a:ext cx="5041901" cy="4068762"/>
          </a:xfrm>
        </p:spPr>
        <p:txBody>
          <a:bodyPr lIns="0" tIns="0">
            <a:noAutofit/>
          </a:bodyPr>
          <a:lstStyle>
            <a:lvl1pPr>
              <a:defRPr sz="1800" baseline="0"/>
            </a:lvl1pPr>
            <a:lvl2pPr>
              <a:defRPr sz="1800"/>
            </a:lvl2pPr>
            <a:lvl3pPr>
              <a:defRPr sz="1800"/>
            </a:lvl3pPr>
            <a:lvl4pPr marL="691200" indent="-219600">
              <a:tabLst/>
              <a:defRPr sz="1600"/>
            </a:lvl4pPr>
            <a:lvl5pPr>
              <a:defRPr sz="1800"/>
            </a:lvl5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a:p>
            <a:pPr lvl="3"/>
            <a:endParaRPr lang="de-DE" dirty="0"/>
          </a:p>
        </p:txBody>
      </p:sp>
      <p:sp>
        <p:nvSpPr>
          <p:cNvPr id="11" name="Inhaltsplatzhalter 2">
            <a:extLst>
              <a:ext uri="{FF2B5EF4-FFF2-40B4-BE49-F238E27FC236}">
                <a16:creationId xmlns:a16="http://schemas.microsoft.com/office/drawing/2014/main" id="{753D4411-F989-6C43-AA5F-85D26D47F7B4}"/>
              </a:ext>
            </a:extLst>
          </p:cNvPr>
          <p:cNvSpPr>
            <a:spLocks noGrp="1"/>
          </p:cNvSpPr>
          <p:nvPr>
            <p:ph sz="half" idx="13" hasCustomPrompt="1"/>
          </p:nvPr>
        </p:nvSpPr>
        <p:spPr>
          <a:xfrm>
            <a:off x="6275389" y="1881188"/>
            <a:ext cx="5041901" cy="4068762"/>
          </a:xfrm>
        </p:spPr>
        <p:txBody>
          <a:bodyPr lIns="0" tIns="0">
            <a:noAutofit/>
          </a:bodyPr>
          <a:lstStyle>
            <a:lvl1pPr>
              <a:defRPr sz="1800" baseline="0"/>
            </a:lvl1pPr>
            <a:lvl2pPr>
              <a:defRPr sz="1800"/>
            </a:lvl2pPr>
            <a:lvl3pPr>
              <a:defRPr sz="1800"/>
            </a:lvl3pPr>
            <a:lvl4pPr marL="691200" indent="-219600">
              <a:tabLst/>
              <a:defRPr sz="1600"/>
            </a:lvl4pPr>
            <a:lvl5pPr>
              <a:defRPr sz="1800"/>
            </a:lvl5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a:p>
            <a:pPr lvl="3"/>
            <a:endParaRPr lang="de-DE" dirty="0"/>
          </a:p>
        </p:txBody>
      </p:sp>
      <p:sp>
        <p:nvSpPr>
          <p:cNvPr id="10" name="Fußzeilenplatzhalter 9">
            <a:extLst>
              <a:ext uri="{FF2B5EF4-FFF2-40B4-BE49-F238E27FC236}">
                <a16:creationId xmlns:a16="http://schemas.microsoft.com/office/drawing/2014/main" id="{977151CE-69C3-6F4C-807D-0CD0719AC994}"/>
              </a:ext>
            </a:extLst>
          </p:cNvPr>
          <p:cNvSpPr>
            <a:spLocks noGrp="1"/>
          </p:cNvSpPr>
          <p:nvPr>
            <p:ph type="ftr" sz="quarter" idx="11"/>
          </p:nvPr>
        </p:nvSpPr>
        <p:spPr/>
        <p:txBody>
          <a:bodyPr lIns="0"/>
          <a:lstStyle/>
          <a:p>
            <a:endParaRPr lang="de-DE" dirty="0"/>
          </a:p>
        </p:txBody>
      </p:sp>
      <p:sp>
        <p:nvSpPr>
          <p:cNvPr id="9" name="Datumsplatzhalter 8">
            <a:extLst>
              <a:ext uri="{FF2B5EF4-FFF2-40B4-BE49-F238E27FC236}">
                <a16:creationId xmlns:a16="http://schemas.microsoft.com/office/drawing/2014/main" id="{2CAA3806-6430-334E-9328-E239789B4A33}"/>
              </a:ext>
            </a:extLst>
          </p:cNvPr>
          <p:cNvSpPr>
            <a:spLocks noGrp="1"/>
          </p:cNvSpPr>
          <p:nvPr>
            <p:ph type="dt" sz="half" idx="10"/>
          </p:nvPr>
        </p:nvSpPr>
        <p:spPr/>
        <p:txBody>
          <a:bodyPr rIns="0"/>
          <a:lstStyle/>
          <a:p>
            <a:fld id="{AD3E5B39-6D0A-654D-A1FE-50888F5ADA74}" type="datetimeFigureOut">
              <a:rPr lang="de-DE" smtClean="0"/>
              <a:pPr/>
              <a:t>12.10.2023</a:t>
            </a:fld>
            <a:endParaRPr lang="de-DE" dirty="0"/>
          </a:p>
        </p:txBody>
      </p:sp>
      <p:sp>
        <p:nvSpPr>
          <p:cNvPr id="19" name="Foliennummernplatzhalter 18">
            <a:extLst>
              <a:ext uri="{FF2B5EF4-FFF2-40B4-BE49-F238E27FC236}">
                <a16:creationId xmlns:a16="http://schemas.microsoft.com/office/drawing/2014/main" id="{283C436B-9C86-DE4D-8B23-9F16AB58452D}"/>
              </a:ext>
            </a:extLst>
          </p:cNvPr>
          <p:cNvSpPr>
            <a:spLocks noGrp="1"/>
          </p:cNvSpPr>
          <p:nvPr>
            <p:ph type="sldNum" sz="quarter" idx="12"/>
          </p:nvPr>
        </p:nvSpPr>
        <p:spPr/>
        <p:txBody>
          <a:bodyPr rIns="0"/>
          <a:lstStyle/>
          <a:p>
            <a:fld id="{294FB65C-F205-7346-ACE0-FAF43E12CB59}" type="slidenum">
              <a:rPr lang="de-DE" smtClean="0"/>
              <a:pPr/>
              <a:t>‹Nr.›</a:t>
            </a:fld>
            <a:endParaRPr lang="de-DE" dirty="0"/>
          </a:p>
        </p:txBody>
      </p:sp>
      <p:cxnSp>
        <p:nvCxnSpPr>
          <p:cNvPr id="15" name="Gerade Verbindung 14">
            <a:extLst>
              <a:ext uri="{FF2B5EF4-FFF2-40B4-BE49-F238E27FC236}">
                <a16:creationId xmlns:a16="http://schemas.microsoft.com/office/drawing/2014/main" id="{D59D6CB8-D562-F74D-96F6-C03C066181D1}"/>
              </a:ext>
            </a:extLst>
          </p:cNvPr>
          <p:cNvCxnSpPr/>
          <p:nvPr userDrawn="1"/>
        </p:nvCxnSpPr>
        <p:spPr>
          <a:xfrm>
            <a:off x="0" y="762994"/>
            <a:ext cx="12192000" cy="0"/>
          </a:xfrm>
          <a:prstGeom prst="line">
            <a:avLst/>
          </a:prstGeom>
          <a:ln w="25400">
            <a:solidFill>
              <a:srgbClr val="004994"/>
            </a:solidFill>
          </a:ln>
        </p:spPr>
        <p:style>
          <a:lnRef idx="1">
            <a:schemeClr val="accent1"/>
          </a:lnRef>
          <a:fillRef idx="0">
            <a:schemeClr val="accent1"/>
          </a:fillRef>
          <a:effectRef idx="0">
            <a:schemeClr val="accent1"/>
          </a:effectRef>
          <a:fontRef idx="minor">
            <a:schemeClr val="tx1"/>
          </a:fontRef>
        </p:style>
      </p:cxnSp>
      <p:pic>
        <p:nvPicPr>
          <p:cNvPr id="12" name="Picture 2" descr="https://kompendium.bghw.de/bghw/docs/BGHWVUR4-Documents/!html/images/unf_logo.jpg">
            <a:extLst>
              <a:ext uri="{FF2B5EF4-FFF2-40B4-BE49-F238E27FC236}">
                <a16:creationId xmlns:a16="http://schemas.microsoft.com/office/drawing/2014/main" id="{D15D7A69-86BA-4391-ACEF-49E56A8619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7701" y="70571"/>
            <a:ext cx="1321779" cy="58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364415"/>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eispaltiger Inhalt 2">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67D76109-3406-034C-A080-04FF75E07FE4}"/>
              </a:ext>
            </a:extLst>
          </p:cNvPr>
          <p:cNvSpPr/>
          <p:nvPr userDrawn="1"/>
        </p:nvSpPr>
        <p:spPr>
          <a:xfrm>
            <a:off x="0" y="6308725"/>
            <a:ext cx="12192000" cy="54927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DD5BD697-D068-CD4A-93E3-7B5203F9481F}"/>
              </a:ext>
            </a:extLst>
          </p:cNvPr>
          <p:cNvSpPr>
            <a:spLocks noGrp="1"/>
          </p:cNvSpPr>
          <p:nvPr>
            <p:ph type="title" hasCustomPrompt="1"/>
          </p:nvPr>
        </p:nvSpPr>
        <p:spPr>
          <a:xfrm>
            <a:off x="873579" y="1160463"/>
            <a:ext cx="10435544" cy="522969"/>
          </a:xfrm>
        </p:spPr>
        <p:txBody>
          <a:bodyPr lIns="0" tIns="0" rIns="90000" anchor="t" anchorCtr="0">
            <a:noAutofit/>
          </a:bodyPr>
          <a:lstStyle>
            <a:lvl1pPr>
              <a:defRPr sz="2600" b="1" i="0" baseline="0">
                <a:solidFill>
                  <a:srgbClr val="004994"/>
                </a:solidFill>
              </a:defRPr>
            </a:lvl1pPr>
          </a:lstStyle>
          <a:p>
            <a:r>
              <a:rPr lang="de-DE" dirty="0"/>
              <a:t>Hier steht eine Überschrift</a:t>
            </a:r>
          </a:p>
        </p:txBody>
      </p:sp>
      <p:sp>
        <p:nvSpPr>
          <p:cNvPr id="11" name="Inhaltsplatzhalter 2">
            <a:extLst>
              <a:ext uri="{FF2B5EF4-FFF2-40B4-BE49-F238E27FC236}">
                <a16:creationId xmlns:a16="http://schemas.microsoft.com/office/drawing/2014/main" id="{17861E88-7B80-6C42-ABF7-B988C930A294}"/>
              </a:ext>
            </a:extLst>
          </p:cNvPr>
          <p:cNvSpPr>
            <a:spLocks noGrp="1"/>
          </p:cNvSpPr>
          <p:nvPr>
            <p:ph sz="half" idx="1" hasCustomPrompt="1"/>
          </p:nvPr>
        </p:nvSpPr>
        <p:spPr>
          <a:xfrm>
            <a:off x="874712" y="1881188"/>
            <a:ext cx="3960813" cy="4068762"/>
          </a:xfrm>
        </p:spPr>
        <p:txBody>
          <a:bodyPr lIns="0" tIns="0">
            <a:noAutofit/>
          </a:bodyPr>
          <a:lstStyle>
            <a:lvl1pPr>
              <a:defRPr sz="1800" baseline="0"/>
            </a:lvl1pPr>
            <a:lvl2pPr>
              <a:defRPr sz="1800"/>
            </a:lvl2pPr>
            <a:lvl3pPr>
              <a:defRPr sz="1800"/>
            </a:lvl3pPr>
            <a:lvl4pPr marL="691200" indent="-219600">
              <a:tabLst/>
              <a:defRPr sz="1600"/>
            </a:lvl4pPr>
            <a:lvl5pPr>
              <a:defRPr sz="1800"/>
            </a:lvl5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a:p>
            <a:pPr lvl="3"/>
            <a:endParaRPr lang="de-DE" dirty="0"/>
          </a:p>
        </p:txBody>
      </p:sp>
      <p:sp>
        <p:nvSpPr>
          <p:cNvPr id="12" name="Inhaltsplatzhalter 2">
            <a:extLst>
              <a:ext uri="{FF2B5EF4-FFF2-40B4-BE49-F238E27FC236}">
                <a16:creationId xmlns:a16="http://schemas.microsoft.com/office/drawing/2014/main" id="{92587E4E-B950-1945-8D41-145BA6FF27DE}"/>
              </a:ext>
            </a:extLst>
          </p:cNvPr>
          <p:cNvSpPr>
            <a:spLocks noGrp="1"/>
          </p:cNvSpPr>
          <p:nvPr>
            <p:ph sz="half" idx="13" hasCustomPrompt="1"/>
          </p:nvPr>
        </p:nvSpPr>
        <p:spPr>
          <a:xfrm>
            <a:off x="5195888" y="1881188"/>
            <a:ext cx="6113235" cy="4068762"/>
          </a:xfrm>
        </p:spPr>
        <p:txBody>
          <a:bodyPr lIns="0" tIns="0">
            <a:noAutofit/>
          </a:bodyPr>
          <a:lstStyle>
            <a:lvl1pPr>
              <a:defRPr sz="1800" baseline="0"/>
            </a:lvl1pPr>
            <a:lvl2pPr>
              <a:defRPr sz="1800"/>
            </a:lvl2pPr>
            <a:lvl3pPr>
              <a:defRPr sz="1800"/>
            </a:lvl3pPr>
            <a:lvl4pPr marL="691200" indent="-219600">
              <a:tabLst/>
              <a:defRPr sz="1600"/>
            </a:lvl4pPr>
            <a:lvl5pPr>
              <a:defRPr sz="1800"/>
            </a:lvl5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a:p>
            <a:pPr lvl="3"/>
            <a:endParaRPr lang="de-DE" dirty="0"/>
          </a:p>
        </p:txBody>
      </p:sp>
      <p:sp>
        <p:nvSpPr>
          <p:cNvPr id="10" name="Fußzeilenplatzhalter 9">
            <a:extLst>
              <a:ext uri="{FF2B5EF4-FFF2-40B4-BE49-F238E27FC236}">
                <a16:creationId xmlns:a16="http://schemas.microsoft.com/office/drawing/2014/main" id="{977151CE-69C3-6F4C-807D-0CD0719AC994}"/>
              </a:ext>
            </a:extLst>
          </p:cNvPr>
          <p:cNvSpPr>
            <a:spLocks noGrp="1"/>
          </p:cNvSpPr>
          <p:nvPr>
            <p:ph type="ftr" sz="quarter" idx="11"/>
          </p:nvPr>
        </p:nvSpPr>
        <p:spPr/>
        <p:txBody>
          <a:bodyPr lIns="0"/>
          <a:lstStyle/>
          <a:p>
            <a:endParaRPr lang="de-DE" dirty="0"/>
          </a:p>
        </p:txBody>
      </p:sp>
      <p:sp>
        <p:nvSpPr>
          <p:cNvPr id="9" name="Datumsplatzhalter 8">
            <a:extLst>
              <a:ext uri="{FF2B5EF4-FFF2-40B4-BE49-F238E27FC236}">
                <a16:creationId xmlns:a16="http://schemas.microsoft.com/office/drawing/2014/main" id="{2CAA3806-6430-334E-9328-E239789B4A33}"/>
              </a:ext>
            </a:extLst>
          </p:cNvPr>
          <p:cNvSpPr>
            <a:spLocks noGrp="1"/>
          </p:cNvSpPr>
          <p:nvPr>
            <p:ph type="dt" sz="half" idx="10"/>
          </p:nvPr>
        </p:nvSpPr>
        <p:spPr/>
        <p:txBody>
          <a:bodyPr rIns="0"/>
          <a:lstStyle/>
          <a:p>
            <a:fld id="{AD3E5B39-6D0A-654D-A1FE-50888F5ADA74}" type="datetimeFigureOut">
              <a:rPr lang="de-DE" smtClean="0"/>
              <a:pPr/>
              <a:t>12.10.2023</a:t>
            </a:fld>
            <a:endParaRPr lang="de-DE" dirty="0"/>
          </a:p>
        </p:txBody>
      </p:sp>
      <p:sp>
        <p:nvSpPr>
          <p:cNvPr id="19" name="Foliennummernplatzhalter 18">
            <a:extLst>
              <a:ext uri="{FF2B5EF4-FFF2-40B4-BE49-F238E27FC236}">
                <a16:creationId xmlns:a16="http://schemas.microsoft.com/office/drawing/2014/main" id="{283C436B-9C86-DE4D-8B23-9F16AB58452D}"/>
              </a:ext>
            </a:extLst>
          </p:cNvPr>
          <p:cNvSpPr>
            <a:spLocks noGrp="1"/>
          </p:cNvSpPr>
          <p:nvPr>
            <p:ph type="sldNum" sz="quarter" idx="12"/>
          </p:nvPr>
        </p:nvSpPr>
        <p:spPr/>
        <p:txBody>
          <a:bodyPr rIns="0"/>
          <a:lstStyle/>
          <a:p>
            <a:fld id="{294FB65C-F205-7346-ACE0-FAF43E12CB59}" type="slidenum">
              <a:rPr lang="de-DE" smtClean="0"/>
              <a:pPr/>
              <a:t>‹Nr.›</a:t>
            </a:fld>
            <a:endParaRPr lang="de-DE" dirty="0"/>
          </a:p>
        </p:txBody>
      </p:sp>
      <p:cxnSp>
        <p:nvCxnSpPr>
          <p:cNvPr id="15" name="Gerade Verbindung 14">
            <a:extLst>
              <a:ext uri="{FF2B5EF4-FFF2-40B4-BE49-F238E27FC236}">
                <a16:creationId xmlns:a16="http://schemas.microsoft.com/office/drawing/2014/main" id="{D59D6CB8-D562-F74D-96F6-C03C066181D1}"/>
              </a:ext>
            </a:extLst>
          </p:cNvPr>
          <p:cNvCxnSpPr/>
          <p:nvPr userDrawn="1"/>
        </p:nvCxnSpPr>
        <p:spPr>
          <a:xfrm>
            <a:off x="0" y="762994"/>
            <a:ext cx="12192000" cy="0"/>
          </a:xfrm>
          <a:prstGeom prst="line">
            <a:avLst/>
          </a:prstGeom>
          <a:ln w="25400">
            <a:solidFill>
              <a:srgbClr val="004994"/>
            </a:solidFill>
          </a:ln>
        </p:spPr>
        <p:style>
          <a:lnRef idx="1">
            <a:schemeClr val="accent1"/>
          </a:lnRef>
          <a:fillRef idx="0">
            <a:schemeClr val="accent1"/>
          </a:fillRef>
          <a:effectRef idx="0">
            <a:schemeClr val="accent1"/>
          </a:effectRef>
          <a:fontRef idx="minor">
            <a:schemeClr val="tx1"/>
          </a:fontRef>
        </p:style>
      </p:cxnSp>
      <p:pic>
        <p:nvPicPr>
          <p:cNvPr id="13" name="Picture 2" descr="https://kompendium.bghw.de/bghw/docs/BGHWVUR4-Documents/!html/images/unf_logo.jpg">
            <a:extLst>
              <a:ext uri="{FF2B5EF4-FFF2-40B4-BE49-F238E27FC236}">
                <a16:creationId xmlns:a16="http://schemas.microsoft.com/office/drawing/2014/main" id="{5C7D7A38-F9E5-4952-92BB-9E1AA8CE50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7701" y="70571"/>
            <a:ext cx="1321779" cy="58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78488"/>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6C0F3BA-DA44-C14F-BC26-E331C475E371}"/>
              </a:ext>
            </a:extLst>
          </p:cNvPr>
          <p:cNvSpPr/>
          <p:nvPr userDrawn="1"/>
        </p:nvSpPr>
        <p:spPr>
          <a:xfrm>
            <a:off x="0" y="6308725"/>
            <a:ext cx="12192000" cy="54927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FE859B07-AF76-FC43-A31F-25F8413ACE3C}"/>
              </a:ext>
            </a:extLst>
          </p:cNvPr>
          <p:cNvSpPr>
            <a:spLocks noGrp="1"/>
          </p:cNvSpPr>
          <p:nvPr>
            <p:ph type="title" hasCustomPrompt="1"/>
          </p:nvPr>
        </p:nvSpPr>
        <p:spPr>
          <a:xfrm>
            <a:off x="874711" y="1160463"/>
            <a:ext cx="10442576" cy="520702"/>
          </a:xfrm>
        </p:spPr>
        <p:txBody>
          <a:bodyPr lIns="0" tIns="0" anchor="t" anchorCtr="0">
            <a:noAutofit/>
          </a:bodyPr>
          <a:lstStyle>
            <a:lvl1pPr>
              <a:defRPr sz="2600" b="1" i="0" baseline="0">
                <a:solidFill>
                  <a:srgbClr val="004994"/>
                </a:solidFill>
              </a:defRPr>
            </a:lvl1pPr>
          </a:lstStyle>
          <a:p>
            <a:r>
              <a:rPr lang="de-DE" dirty="0"/>
              <a:t>Dies ist eine Tabellenfolie</a:t>
            </a:r>
          </a:p>
        </p:txBody>
      </p:sp>
      <p:sp>
        <p:nvSpPr>
          <p:cNvPr id="14" name="Fußzeilenplatzhalter 13">
            <a:extLst>
              <a:ext uri="{FF2B5EF4-FFF2-40B4-BE49-F238E27FC236}">
                <a16:creationId xmlns:a16="http://schemas.microsoft.com/office/drawing/2014/main" id="{63BDCA97-09D9-FF46-86B2-F7B12C88381C}"/>
              </a:ext>
            </a:extLst>
          </p:cNvPr>
          <p:cNvSpPr>
            <a:spLocks noGrp="1"/>
          </p:cNvSpPr>
          <p:nvPr>
            <p:ph type="ftr" sz="quarter" idx="11"/>
          </p:nvPr>
        </p:nvSpPr>
        <p:spPr/>
        <p:txBody>
          <a:bodyPr lIns="0"/>
          <a:lstStyle>
            <a:lvl1pPr>
              <a:defRPr baseline="0">
                <a:solidFill>
                  <a:schemeClr val="bg1"/>
                </a:solidFill>
              </a:defRPr>
            </a:lvl1pPr>
          </a:lstStyle>
          <a:p>
            <a:endParaRPr lang="de-DE" dirty="0"/>
          </a:p>
        </p:txBody>
      </p:sp>
      <p:sp>
        <p:nvSpPr>
          <p:cNvPr id="7" name="Datumsplatzhalter 6">
            <a:extLst>
              <a:ext uri="{FF2B5EF4-FFF2-40B4-BE49-F238E27FC236}">
                <a16:creationId xmlns:a16="http://schemas.microsoft.com/office/drawing/2014/main" id="{4A3B0310-FA6C-7946-85B6-E154E10A4C49}"/>
              </a:ext>
            </a:extLst>
          </p:cNvPr>
          <p:cNvSpPr>
            <a:spLocks noGrp="1"/>
          </p:cNvSpPr>
          <p:nvPr>
            <p:ph type="dt" sz="half" idx="10"/>
          </p:nvPr>
        </p:nvSpPr>
        <p:spPr/>
        <p:txBody>
          <a:bodyPr rIns="0"/>
          <a:lstStyle>
            <a:lvl1pPr>
              <a:defRPr baseline="0">
                <a:solidFill>
                  <a:schemeClr val="bg1"/>
                </a:solidFill>
              </a:defRPr>
            </a:lvl1pPr>
          </a:lstStyle>
          <a:p>
            <a:fld id="{AD3E5B39-6D0A-654D-A1FE-50888F5ADA74}" type="datetimeFigureOut">
              <a:rPr lang="de-DE" smtClean="0"/>
              <a:pPr/>
              <a:t>12.10.2023</a:t>
            </a:fld>
            <a:endParaRPr lang="de-DE" dirty="0"/>
          </a:p>
        </p:txBody>
      </p:sp>
      <p:sp>
        <p:nvSpPr>
          <p:cNvPr id="15" name="Foliennummernplatzhalter 14">
            <a:extLst>
              <a:ext uri="{FF2B5EF4-FFF2-40B4-BE49-F238E27FC236}">
                <a16:creationId xmlns:a16="http://schemas.microsoft.com/office/drawing/2014/main" id="{324940C1-6E0B-F74C-B89E-E6C5AD490D9E}"/>
              </a:ext>
            </a:extLst>
          </p:cNvPr>
          <p:cNvSpPr>
            <a:spLocks noGrp="1"/>
          </p:cNvSpPr>
          <p:nvPr>
            <p:ph type="sldNum" sz="quarter" idx="12"/>
          </p:nvPr>
        </p:nvSpPr>
        <p:spPr/>
        <p:txBody>
          <a:bodyPr rIns="0"/>
          <a:lstStyle>
            <a:lvl1pPr>
              <a:defRPr baseline="0">
                <a:solidFill>
                  <a:schemeClr val="bg1"/>
                </a:solidFill>
              </a:defRPr>
            </a:lvl1pPr>
          </a:lstStyle>
          <a:p>
            <a:fld id="{294FB65C-F205-7346-ACE0-FAF43E12CB59}" type="slidenum">
              <a:rPr lang="de-DE" smtClean="0"/>
              <a:pPr/>
              <a:t>‹Nr.›</a:t>
            </a:fld>
            <a:endParaRPr lang="de-DE" dirty="0"/>
          </a:p>
        </p:txBody>
      </p:sp>
      <p:cxnSp>
        <p:nvCxnSpPr>
          <p:cNvPr id="10" name="Gerade Verbindung 9">
            <a:extLst>
              <a:ext uri="{FF2B5EF4-FFF2-40B4-BE49-F238E27FC236}">
                <a16:creationId xmlns:a16="http://schemas.microsoft.com/office/drawing/2014/main" id="{94818650-A180-1C48-8C74-63F02CA6D1B9}"/>
              </a:ext>
            </a:extLst>
          </p:cNvPr>
          <p:cNvCxnSpPr/>
          <p:nvPr userDrawn="1"/>
        </p:nvCxnSpPr>
        <p:spPr>
          <a:xfrm>
            <a:off x="0" y="762994"/>
            <a:ext cx="12192000" cy="0"/>
          </a:xfrm>
          <a:prstGeom prst="line">
            <a:avLst/>
          </a:prstGeom>
          <a:ln w="25400">
            <a:solidFill>
              <a:srgbClr val="004994"/>
            </a:solidFill>
          </a:ln>
        </p:spPr>
        <p:style>
          <a:lnRef idx="1">
            <a:schemeClr val="accent1"/>
          </a:lnRef>
          <a:fillRef idx="0">
            <a:schemeClr val="accent1"/>
          </a:fillRef>
          <a:effectRef idx="0">
            <a:schemeClr val="accent1"/>
          </a:effectRef>
          <a:fontRef idx="minor">
            <a:schemeClr val="tx1"/>
          </a:fontRef>
        </p:style>
      </p:cxnSp>
      <p:pic>
        <p:nvPicPr>
          <p:cNvPr id="9" name="Picture 2" descr="https://kompendium.bghw.de/bghw/docs/BGHWVUR4-Documents/!html/images/unf_logo.jpg">
            <a:extLst>
              <a:ext uri="{FF2B5EF4-FFF2-40B4-BE49-F238E27FC236}">
                <a16:creationId xmlns:a16="http://schemas.microsoft.com/office/drawing/2014/main" id="{5D8E47AD-A824-4703-B292-52262539066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7701" y="70571"/>
            <a:ext cx="1321779" cy="58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978064"/>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ild vollflächig">
    <p:spTree>
      <p:nvGrpSpPr>
        <p:cNvPr id="1" name=""/>
        <p:cNvGrpSpPr/>
        <p:nvPr/>
      </p:nvGrpSpPr>
      <p:grpSpPr>
        <a:xfrm>
          <a:off x="0" y="0"/>
          <a:ext cx="0" cy="0"/>
          <a:chOff x="0" y="0"/>
          <a:chExt cx="0" cy="0"/>
        </a:xfrm>
      </p:grpSpPr>
      <p:sp>
        <p:nvSpPr>
          <p:cNvPr id="2" name="Bildplatzhalter 2">
            <a:extLst>
              <a:ext uri="{FF2B5EF4-FFF2-40B4-BE49-F238E27FC236}">
                <a16:creationId xmlns:a16="http://schemas.microsoft.com/office/drawing/2014/main" id="{FD6188F8-C64B-7B48-A17B-544ED2E9AEC1}"/>
              </a:ext>
            </a:extLst>
          </p:cNvPr>
          <p:cNvSpPr>
            <a:spLocks noGrp="1"/>
          </p:cNvSpPr>
          <p:nvPr>
            <p:ph type="pic" idx="10" hasCustomPrompt="1"/>
          </p:nvPr>
        </p:nvSpPr>
        <p:spPr>
          <a:xfrm>
            <a:off x="-5936" y="0"/>
            <a:ext cx="12197936" cy="6858000"/>
          </a:xfrm>
        </p:spPr>
        <p:txBody>
          <a:bodyPr>
            <a:normAutofit/>
          </a:bodyPr>
          <a:lstStyle>
            <a:lvl1pPr marL="0" indent="0">
              <a:buNone/>
              <a:defRPr sz="16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Platzhalter für Bild</a:t>
            </a:r>
          </a:p>
        </p:txBody>
      </p:sp>
    </p:spTree>
    <p:extLst>
      <p:ext uri="{BB962C8B-B14F-4D97-AF65-F5344CB8AC3E}">
        <p14:creationId xmlns:p14="http://schemas.microsoft.com/office/powerpoint/2010/main" val="3085154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Zitat">
    <p:spTree>
      <p:nvGrpSpPr>
        <p:cNvPr id="1" name=""/>
        <p:cNvGrpSpPr/>
        <p:nvPr/>
      </p:nvGrpSpPr>
      <p:grpSpPr>
        <a:xfrm>
          <a:off x="0" y="0"/>
          <a:ext cx="0" cy="0"/>
          <a:chOff x="0" y="0"/>
          <a:chExt cx="0" cy="0"/>
        </a:xfrm>
      </p:grpSpPr>
      <p:sp>
        <p:nvSpPr>
          <p:cNvPr id="2" name="Bildplatzhalter 2">
            <a:extLst>
              <a:ext uri="{FF2B5EF4-FFF2-40B4-BE49-F238E27FC236}">
                <a16:creationId xmlns:a16="http://schemas.microsoft.com/office/drawing/2014/main" id="{FD6188F8-C64B-7B48-A17B-544ED2E9AEC1}"/>
              </a:ext>
            </a:extLst>
          </p:cNvPr>
          <p:cNvSpPr>
            <a:spLocks noGrp="1"/>
          </p:cNvSpPr>
          <p:nvPr>
            <p:ph type="pic" idx="10" hasCustomPrompt="1"/>
          </p:nvPr>
        </p:nvSpPr>
        <p:spPr>
          <a:xfrm>
            <a:off x="-5936" y="0"/>
            <a:ext cx="12197936" cy="6858000"/>
          </a:xfrm>
        </p:spPr>
        <p:txBody>
          <a:bodyPr>
            <a:normAutofit/>
          </a:bodyPr>
          <a:lstStyle>
            <a:lvl1pPr marL="0" indent="0">
              <a:buNone/>
              <a:defRPr sz="16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Platzhalter für Bild</a:t>
            </a:r>
          </a:p>
        </p:txBody>
      </p:sp>
      <p:sp>
        <p:nvSpPr>
          <p:cNvPr id="5" name="Titel 1">
            <a:extLst>
              <a:ext uri="{FF2B5EF4-FFF2-40B4-BE49-F238E27FC236}">
                <a16:creationId xmlns:a16="http://schemas.microsoft.com/office/drawing/2014/main" id="{B096E326-A306-9449-B815-5B3E27351C4E}"/>
              </a:ext>
            </a:extLst>
          </p:cNvPr>
          <p:cNvSpPr>
            <a:spLocks noGrp="1"/>
          </p:cNvSpPr>
          <p:nvPr>
            <p:ph type="title" hasCustomPrompt="1"/>
          </p:nvPr>
        </p:nvSpPr>
        <p:spPr>
          <a:xfrm>
            <a:off x="874713" y="4391922"/>
            <a:ext cx="5564724" cy="1835027"/>
          </a:xfrm>
          <a:solidFill>
            <a:schemeClr val="tx2"/>
          </a:solidFill>
        </p:spPr>
        <p:txBody>
          <a:bodyPr wrap="square" lIns="360000" tIns="360000" rIns="360000" bIns="360000" anchor="t" anchorCtr="0">
            <a:spAutoFit/>
          </a:bodyPr>
          <a:lstStyle>
            <a:lvl1pPr>
              <a:defRPr sz="2000" b="0" i="0" baseline="0">
                <a:solidFill>
                  <a:schemeClr val="bg1"/>
                </a:solidFill>
                <a:latin typeface="+mn-lt"/>
              </a:defRPr>
            </a:lvl1pPr>
          </a:lstStyle>
          <a:p>
            <a:r>
              <a:rPr lang="de-DE" dirty="0"/>
              <a:t>»Hier steht ein Zitat, welches über mehrere Zeilen gehen kann, was kein Problem ist, da diese Folie genug Platz dafür bietet.« </a:t>
            </a:r>
          </a:p>
        </p:txBody>
      </p:sp>
    </p:spTree>
    <p:extLst>
      <p:ext uri="{BB962C8B-B14F-4D97-AF65-F5344CB8AC3E}">
        <p14:creationId xmlns:p14="http://schemas.microsoft.com/office/powerpoint/2010/main" val="2588105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972968E-AE03-8F46-861E-3A044FC5E850}"/>
              </a:ext>
            </a:extLst>
          </p:cNvPr>
          <p:cNvSpPr>
            <a:spLocks noGrp="1"/>
          </p:cNvSpPr>
          <p:nvPr>
            <p:ph type="title"/>
          </p:nvPr>
        </p:nvSpPr>
        <p:spPr>
          <a:xfrm>
            <a:off x="874714" y="1160463"/>
            <a:ext cx="10442574" cy="665185"/>
          </a:xfrm>
          <a:prstGeom prst="rect">
            <a:avLst/>
          </a:prstGeom>
        </p:spPr>
        <p:txBody>
          <a:bodyPr vert="horz" lIns="0" tIns="0" rIns="91440" bIns="4572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8A3344-B054-6F48-8622-EC24CA4865CF}"/>
              </a:ext>
            </a:extLst>
          </p:cNvPr>
          <p:cNvSpPr>
            <a:spLocks noGrp="1"/>
          </p:cNvSpPr>
          <p:nvPr>
            <p:ph type="body" idx="1"/>
          </p:nvPr>
        </p:nvSpPr>
        <p:spPr>
          <a:xfrm>
            <a:off x="874713" y="1881187"/>
            <a:ext cx="10442574" cy="4068763"/>
          </a:xfrm>
          <a:prstGeom prst="rect">
            <a:avLst/>
          </a:prstGeom>
        </p:spPr>
        <p:txBody>
          <a:bodyPr vert="horz" lIns="0" tIns="45720" rIns="91440" bIns="45720" rtlCol="0">
            <a:normAutofit/>
          </a:bodyPr>
          <a:lstStyle/>
          <a:p>
            <a:r>
              <a:rPr lang="de-DE" dirty="0"/>
              <a:t>Hier steht ein Text</a:t>
            </a:r>
          </a:p>
          <a:p>
            <a:pPr lvl="1"/>
            <a:r>
              <a:rPr lang="de-DE" dirty="0"/>
              <a:t>Aufzählungspunkt 1. Ordnung 20 </a:t>
            </a:r>
            <a:r>
              <a:rPr lang="de-DE" dirty="0" err="1"/>
              <a:t>pt</a:t>
            </a:r>
            <a:r>
              <a:rPr lang="de-DE" dirty="0"/>
              <a:t> Schwarz</a:t>
            </a:r>
          </a:p>
          <a:p>
            <a:pPr lvl="2"/>
            <a:r>
              <a:rPr lang="de-DE" dirty="0"/>
              <a:t>Aufzählungspunkt 2. Ordnung 20 </a:t>
            </a:r>
            <a:r>
              <a:rPr lang="de-DE" dirty="0" err="1"/>
              <a:t>pt</a:t>
            </a:r>
            <a:r>
              <a:rPr lang="de-DE" dirty="0"/>
              <a:t> Schwarz</a:t>
            </a:r>
          </a:p>
          <a:p>
            <a:pPr lvl="3"/>
            <a:r>
              <a:rPr lang="de-DE" dirty="0"/>
              <a:t>Aufzählungspunkt 3. Ordnung 20 </a:t>
            </a:r>
            <a:r>
              <a:rPr lang="de-DE" dirty="0" err="1"/>
              <a:t>pt</a:t>
            </a:r>
            <a:r>
              <a:rPr lang="de-DE" dirty="0"/>
              <a:t> Schwarz</a:t>
            </a:r>
          </a:p>
          <a:p>
            <a:pPr lvl="4"/>
            <a:r>
              <a:rPr lang="de-DE" dirty="0"/>
              <a:t>Aufzählungspunkt 4. Ordnung 20 </a:t>
            </a:r>
            <a:r>
              <a:rPr lang="de-DE" dirty="0" err="1"/>
              <a:t>pt</a:t>
            </a:r>
            <a:r>
              <a:rPr lang="de-DE" dirty="0"/>
              <a:t> Schwarz</a:t>
            </a:r>
          </a:p>
        </p:txBody>
      </p:sp>
      <p:sp>
        <p:nvSpPr>
          <p:cNvPr id="5" name="Fußzeilenplatzhalter 4">
            <a:extLst>
              <a:ext uri="{FF2B5EF4-FFF2-40B4-BE49-F238E27FC236}">
                <a16:creationId xmlns:a16="http://schemas.microsoft.com/office/drawing/2014/main" id="{BEAA3143-6D67-A249-80A0-870F2EC21C67}"/>
              </a:ext>
            </a:extLst>
          </p:cNvPr>
          <p:cNvSpPr>
            <a:spLocks noGrp="1"/>
          </p:cNvSpPr>
          <p:nvPr>
            <p:ph type="ftr" sz="quarter" idx="3"/>
          </p:nvPr>
        </p:nvSpPr>
        <p:spPr>
          <a:xfrm>
            <a:off x="874713" y="6394849"/>
            <a:ext cx="4114800" cy="365125"/>
          </a:xfrm>
          <a:prstGeom prst="rect">
            <a:avLst/>
          </a:prstGeom>
        </p:spPr>
        <p:txBody>
          <a:bodyPr vert="horz" lIns="0" tIns="45720" rIns="91440" bIns="45720" rtlCol="0" anchor="ctr"/>
          <a:lstStyle>
            <a:lvl1pPr algn="l">
              <a:defRPr sz="1200" baseline="0">
                <a:solidFill>
                  <a:schemeClr val="bg1"/>
                </a:solidFill>
              </a:defRPr>
            </a:lvl1pPr>
          </a:lstStyle>
          <a:p>
            <a:endParaRPr lang="de-DE" dirty="0"/>
          </a:p>
        </p:txBody>
      </p:sp>
      <p:sp>
        <p:nvSpPr>
          <p:cNvPr id="4" name="Datumsplatzhalter 3">
            <a:extLst>
              <a:ext uri="{FF2B5EF4-FFF2-40B4-BE49-F238E27FC236}">
                <a16:creationId xmlns:a16="http://schemas.microsoft.com/office/drawing/2014/main" id="{12D50990-9108-1740-84C0-29EED85296EA}"/>
              </a:ext>
            </a:extLst>
          </p:cNvPr>
          <p:cNvSpPr>
            <a:spLocks noGrp="1"/>
          </p:cNvSpPr>
          <p:nvPr>
            <p:ph type="dt" sz="half" idx="2"/>
          </p:nvPr>
        </p:nvSpPr>
        <p:spPr>
          <a:xfrm>
            <a:off x="7356475" y="6394850"/>
            <a:ext cx="1800225" cy="365125"/>
          </a:xfrm>
          <a:prstGeom prst="rect">
            <a:avLst/>
          </a:prstGeom>
        </p:spPr>
        <p:txBody>
          <a:bodyPr vert="horz" lIns="91440" tIns="45720" rIns="0" bIns="45720" rtlCol="0" anchor="ctr"/>
          <a:lstStyle>
            <a:lvl1pPr algn="r">
              <a:defRPr sz="1200" baseline="0">
                <a:solidFill>
                  <a:schemeClr val="bg1"/>
                </a:solidFill>
              </a:defRPr>
            </a:lvl1pPr>
          </a:lstStyle>
          <a:p>
            <a:fld id="{AD3E5B39-6D0A-654D-A1FE-50888F5ADA74}" type="datetimeFigureOut">
              <a:rPr lang="de-DE" smtClean="0"/>
              <a:pPr/>
              <a:t>12.10.2023</a:t>
            </a:fld>
            <a:endParaRPr lang="de-DE" dirty="0"/>
          </a:p>
        </p:txBody>
      </p:sp>
      <p:sp>
        <p:nvSpPr>
          <p:cNvPr id="6" name="Foliennummernplatzhalter 5">
            <a:extLst>
              <a:ext uri="{FF2B5EF4-FFF2-40B4-BE49-F238E27FC236}">
                <a16:creationId xmlns:a16="http://schemas.microsoft.com/office/drawing/2014/main" id="{B2F88D46-A748-FB42-87A9-33A26DCA5FC6}"/>
              </a:ext>
            </a:extLst>
          </p:cNvPr>
          <p:cNvSpPr>
            <a:spLocks noGrp="1"/>
          </p:cNvSpPr>
          <p:nvPr>
            <p:ph type="sldNum" sz="quarter" idx="4"/>
          </p:nvPr>
        </p:nvSpPr>
        <p:spPr>
          <a:xfrm>
            <a:off x="9517061" y="6397292"/>
            <a:ext cx="1800225" cy="365125"/>
          </a:xfrm>
          <a:prstGeom prst="rect">
            <a:avLst/>
          </a:prstGeom>
        </p:spPr>
        <p:txBody>
          <a:bodyPr vert="horz" lIns="91440" tIns="45720" rIns="0" bIns="45720" rtlCol="0" anchor="ctr"/>
          <a:lstStyle>
            <a:lvl1pPr algn="r">
              <a:defRPr sz="1200" baseline="0">
                <a:solidFill>
                  <a:schemeClr val="bg1"/>
                </a:solidFill>
              </a:defRPr>
            </a:lvl1pPr>
          </a:lstStyle>
          <a:p>
            <a:fld id="{294FB65C-F205-7346-ACE0-FAF43E12CB59}" type="slidenum">
              <a:rPr lang="de-DE" smtClean="0"/>
              <a:pPr/>
              <a:t>‹Nr.›</a:t>
            </a:fld>
            <a:endParaRPr lang="de-DE" dirty="0"/>
          </a:p>
        </p:txBody>
      </p:sp>
      <p:pic>
        <p:nvPicPr>
          <p:cNvPr id="9" name="Grafik 8" descr="Ein Bild, das Text, Geschirr, Tasse, ClipArt enthält.&#10;&#10;Automatisch generierte Beschreibung">
            <a:extLst>
              <a:ext uri="{FF2B5EF4-FFF2-40B4-BE49-F238E27FC236}">
                <a16:creationId xmlns:a16="http://schemas.microsoft.com/office/drawing/2014/main" id="{F8C175FD-BD11-754F-A94B-9F6B323B521E}"/>
              </a:ext>
            </a:extLst>
          </p:cNvPr>
          <p:cNvPicPr>
            <a:picLocks noChangeAspect="1"/>
          </p:cNvPicPr>
          <p:nvPr userDrawn="1"/>
        </p:nvPicPr>
        <p:blipFill>
          <a:blip r:embed="rId12"/>
          <a:stretch>
            <a:fillRect/>
          </a:stretch>
        </p:blipFill>
        <p:spPr>
          <a:xfrm>
            <a:off x="377532" y="227686"/>
            <a:ext cx="1296832" cy="289836"/>
          </a:xfrm>
          <a:prstGeom prst="rect">
            <a:avLst/>
          </a:prstGeom>
        </p:spPr>
      </p:pic>
      <p:pic>
        <p:nvPicPr>
          <p:cNvPr id="8" name="Picture 2" descr="https://kompendium.bghw.de/bghw/docs/BGHWVUR4-Documents/!html/images/unf_logo.jpg">
            <a:extLst>
              <a:ext uri="{FF2B5EF4-FFF2-40B4-BE49-F238E27FC236}">
                <a16:creationId xmlns:a16="http://schemas.microsoft.com/office/drawing/2014/main" id="{D058662C-F619-45F5-80AF-812CFA27208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767701" y="70571"/>
            <a:ext cx="1321779" cy="58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350891"/>
      </p:ext>
    </p:extLst>
  </p:cSld>
  <p:clrMap bg1="lt1" tx1="dk1" bg2="lt2" tx2="dk2" accent1="accent1" accent2="accent2" accent3="accent3" accent4="accent4" accent5="accent5" accent6="accent6" hlink="hlink" folHlink="folHlink"/>
  <p:sldLayoutIdLst>
    <p:sldLayoutId id="2147483670" r:id="rId1"/>
    <p:sldLayoutId id="2147483668" r:id="rId2"/>
    <p:sldLayoutId id="2147483651" r:id="rId3"/>
    <p:sldLayoutId id="2147483650" r:id="rId4"/>
    <p:sldLayoutId id="2147483652" r:id="rId5"/>
    <p:sldLayoutId id="2147483666" r:id="rId6"/>
    <p:sldLayoutId id="2147483663" r:id="rId7"/>
    <p:sldLayoutId id="2147483655" r:id="rId8"/>
    <p:sldLayoutId id="2147483667" r:id="rId9"/>
    <p:sldLayoutId id="2147483671" r:id="rId10"/>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180000" indent="-219600" algn="l" defTabSz="914400" rtl="0" eaLnBrk="1" latinLnBrk="0" hangingPunct="1">
        <a:lnSpc>
          <a:spcPct val="90000"/>
        </a:lnSpc>
        <a:spcBef>
          <a:spcPts val="10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1pPr>
      <a:lvl2pPr marL="360000" indent="-220663" algn="l" defTabSz="914400" rtl="0" eaLnBrk="1" latinLnBrk="0" hangingPunct="1">
        <a:lnSpc>
          <a:spcPct val="90000"/>
        </a:lnSpc>
        <a:spcBef>
          <a:spcPts val="1000"/>
        </a:spcBef>
        <a:buFont typeface="Arial" panose="020B0604020202020204" pitchFamily="34" charset="0"/>
        <a:buChar char="•"/>
        <a:tabLst/>
        <a:defRPr sz="1800" b="0" i="0" kern="1200" baseline="0">
          <a:solidFill>
            <a:schemeClr val="tx1"/>
          </a:solidFill>
          <a:latin typeface="+mn-lt"/>
          <a:ea typeface="+mn-ea"/>
          <a:cs typeface="+mn-cs"/>
        </a:defRPr>
      </a:lvl2pPr>
      <a:lvl3pPr marL="540000" indent="-220663" algn="l" defTabSz="914400" rtl="0" eaLnBrk="1" latinLnBrk="0" hangingPunct="1">
        <a:lnSpc>
          <a:spcPct val="90000"/>
        </a:lnSpc>
        <a:spcBef>
          <a:spcPts val="1000"/>
        </a:spcBef>
        <a:buFont typeface="Arial" panose="020B0604020202020204" pitchFamily="34" charset="0"/>
        <a:buChar char="•"/>
        <a:tabLst/>
        <a:defRPr sz="1800" kern="1200">
          <a:solidFill>
            <a:schemeClr val="tx1"/>
          </a:solidFill>
          <a:latin typeface="+mn-lt"/>
          <a:ea typeface="+mn-ea"/>
          <a:cs typeface="+mn-cs"/>
        </a:defRPr>
      </a:lvl3pPr>
      <a:lvl4pPr marL="7200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kern="1200" baseline="0">
          <a:solidFill>
            <a:schemeClr val="tx1"/>
          </a:solidFill>
          <a:latin typeface="+mn-lt"/>
          <a:ea typeface="+mn-ea"/>
          <a:cs typeface="+mn-cs"/>
        </a:defRPr>
      </a:lvl4pPr>
      <a:lvl5pPr marL="9000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727" userDrawn="1">
          <p15:clr>
            <a:srgbClr val="F26B43"/>
          </p15:clr>
        </p15:guide>
        <p15:guide id="2" pos="551" userDrawn="1">
          <p15:clr>
            <a:srgbClr val="F26B43"/>
          </p15:clr>
        </p15:guide>
        <p15:guide id="3" pos="7129" userDrawn="1">
          <p15:clr>
            <a:srgbClr val="F26B43"/>
          </p15:clr>
        </p15:guide>
        <p15:guide id="4" pos="3953" userDrawn="1">
          <p15:clr>
            <a:srgbClr val="F26B43"/>
          </p15:clr>
        </p15:guide>
        <p15:guide id="5" pos="3273" userDrawn="1">
          <p15:clr>
            <a:srgbClr val="F26B43"/>
          </p15:clr>
        </p15:guide>
        <p15:guide id="6" pos="3046" userDrawn="1">
          <p15:clr>
            <a:srgbClr val="F26B43"/>
          </p15:clr>
        </p15:guide>
        <p15:guide id="7" pos="4407" userDrawn="1">
          <p15:clr>
            <a:srgbClr val="F26B43"/>
          </p15:clr>
        </p15:guide>
        <p15:guide id="8" pos="4634" userDrawn="1">
          <p15:clr>
            <a:srgbClr val="F26B43"/>
          </p15:clr>
        </p15:guide>
        <p15:guide id="9" orient="horz" pos="1185" userDrawn="1">
          <p15:clr>
            <a:srgbClr val="F26B43"/>
          </p15:clr>
        </p15:guide>
        <p15:guide id="10" orient="horz" pos="3748" userDrawn="1">
          <p15:clr>
            <a:srgbClr val="F26B43"/>
          </p15:clr>
        </p15:guide>
        <p15:guide id="11" orient="horz" pos="731" userDrawn="1">
          <p15:clr>
            <a:srgbClr val="F26B43"/>
          </p15:clr>
        </p15:guide>
        <p15:guide id="12" orient="horz" pos="323" userDrawn="1">
          <p15:clr>
            <a:srgbClr val="F26B43"/>
          </p15:clr>
        </p15:guide>
        <p15:guide id="13" orient="horz" pos="1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bghw.de/was-sie-im-arbeitsschutz-beachten-muessen/sturzunfaelle" TargetMode="External"/><Relationship Id="rId7" Type="http://schemas.openxmlformats.org/officeDocument/2006/relationships/image" Target="../media/image6.jpg"/><Relationship Id="rId2" Type="http://schemas.openxmlformats.org/officeDocument/2006/relationships/hyperlink" Target="https://kompendium.bghw.de/bghw/xhtml/document.jsf?docId=bghw_tf/bghw_tf-Documents/b12tlundt/b12tlundt_0_.html&amp;alias=bghw_tf_b12tlundt_1_&amp;anchor=&amp;event=navigation" TargetMode="Externa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hyperlink" Target="https://kompendium.bghw.de/bghw/xhtml/document.jsf?docId=bghw_tf/bghw_tf-Documents/b12tunterw/b12tunterw_0_.html&amp;alias=bghw_tf_b12tunterw_1_&amp;anchor=&amp;event=navigation" TargetMode="External"/><Relationship Id="rId4" Type="http://schemas.openxmlformats.org/officeDocument/2006/relationships/hyperlink" Target="https://kompendium.bghw.de/bghw/xhtml/document.jsf?docId=bghw_tf/bghw_tf-Documents/b12tbma/b12tbma_0_.html&amp;alias=bghw_tf_b12tbma_1_&amp;anchor=&amp;event=navigation"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gefaehrdungsbeurteilung.bghw.de/ASM/" TargetMode="External"/><Relationship Id="rId7" Type="http://schemas.openxmlformats.org/officeDocument/2006/relationships/image" Target="../media/image10.png"/><Relationship Id="rId2" Type="http://schemas.openxmlformats.org/officeDocument/2006/relationships/hyperlink" Target="https://www.bghw.de/was-sie-im-arbeitsschutz-beachten-muessen/gefaehrdungsbeurteilung" TargetMode="Externa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bghw.de/ansprechpartnersuche" TargetMode="Externa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kompendium.bghw.de/bghw/xhtml/document.jsf?alias=bghw_dguvi_di208_016_0_&amp;&amp;event=navigation"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93F658-CE27-448F-8508-B9E3AA0AE5A7}"/>
              </a:ext>
            </a:extLst>
          </p:cNvPr>
          <p:cNvSpPr>
            <a:spLocks noGrp="1"/>
          </p:cNvSpPr>
          <p:nvPr>
            <p:ph type="ctrTitle"/>
          </p:nvPr>
        </p:nvSpPr>
        <p:spPr/>
        <p:txBody>
          <a:bodyPr/>
          <a:lstStyle/>
          <a:p>
            <a:r>
              <a:rPr lang="de-DE" dirty="0">
                <a:latin typeface="+mn-lt"/>
              </a:rPr>
              <a:t>Informationen zur Unterstützung Ihrer Unterweisungen</a:t>
            </a:r>
            <a:br>
              <a:rPr lang="de-DE" dirty="0">
                <a:latin typeface="+mn-lt"/>
              </a:rPr>
            </a:br>
            <a:endParaRPr lang="de-DE" dirty="0">
              <a:latin typeface="+mn-lt"/>
            </a:endParaRPr>
          </a:p>
        </p:txBody>
      </p:sp>
      <p:sp>
        <p:nvSpPr>
          <p:cNvPr id="3" name="Untertitel 2">
            <a:extLst>
              <a:ext uri="{FF2B5EF4-FFF2-40B4-BE49-F238E27FC236}">
                <a16:creationId xmlns:a16="http://schemas.microsoft.com/office/drawing/2014/main" id="{9AC6C1C2-AF83-4BA9-96BC-2878BFA0F46E}"/>
              </a:ext>
            </a:extLst>
          </p:cNvPr>
          <p:cNvSpPr>
            <a:spLocks noGrp="1"/>
          </p:cNvSpPr>
          <p:nvPr>
            <p:ph type="subTitle" idx="1"/>
          </p:nvPr>
        </p:nvSpPr>
        <p:spPr>
          <a:xfrm>
            <a:off x="888780" y="3607634"/>
            <a:ext cx="5097951" cy="977618"/>
          </a:xfrm>
        </p:spPr>
        <p:txBody>
          <a:bodyPr/>
          <a:lstStyle/>
          <a:p>
            <a:r>
              <a:rPr lang="de-DE" sz="2400" dirty="0">
                <a:latin typeface="+mn-lt"/>
              </a:rPr>
              <a:t>Reihe „Unfälle verhindern“:</a:t>
            </a:r>
            <a:br>
              <a:rPr lang="de-DE" sz="2400" dirty="0">
                <a:latin typeface="+mn-lt"/>
              </a:rPr>
            </a:br>
            <a:r>
              <a:rPr lang="de-DE" sz="2400" dirty="0">
                <a:latin typeface="+mn-lt"/>
              </a:rPr>
              <a:t>Unfallursache Absturz von der Leiter</a:t>
            </a:r>
            <a:endParaRPr lang="de-DE" sz="2400" dirty="0">
              <a:solidFill>
                <a:srgbClr val="FF0000"/>
              </a:solidFill>
              <a:latin typeface="+mn-lt"/>
            </a:endParaRPr>
          </a:p>
        </p:txBody>
      </p:sp>
      <p:sp>
        <p:nvSpPr>
          <p:cNvPr id="4" name="Textplatzhalter 3">
            <a:extLst>
              <a:ext uri="{FF2B5EF4-FFF2-40B4-BE49-F238E27FC236}">
                <a16:creationId xmlns:a16="http://schemas.microsoft.com/office/drawing/2014/main" id="{D0D6D296-528D-4C46-9A52-E62FB72A3CB3}"/>
              </a:ext>
            </a:extLst>
          </p:cNvPr>
          <p:cNvSpPr>
            <a:spLocks noGrp="1"/>
          </p:cNvSpPr>
          <p:nvPr>
            <p:ph type="body" idx="10"/>
          </p:nvPr>
        </p:nvSpPr>
        <p:spPr>
          <a:xfrm>
            <a:off x="874713" y="5226904"/>
            <a:ext cx="5097951" cy="720724"/>
          </a:xfrm>
        </p:spPr>
        <p:txBody>
          <a:bodyPr/>
          <a:lstStyle/>
          <a:p>
            <a:endParaRPr lang="de-DE" dirty="0"/>
          </a:p>
        </p:txBody>
      </p:sp>
      <p:grpSp>
        <p:nvGrpSpPr>
          <p:cNvPr id="10" name="Gruppieren 9">
            <a:extLst>
              <a:ext uri="{FF2B5EF4-FFF2-40B4-BE49-F238E27FC236}">
                <a16:creationId xmlns:a16="http://schemas.microsoft.com/office/drawing/2014/main" id="{A21E61DC-6647-47F9-9299-01C286F196A7}"/>
              </a:ext>
              <a:ext uri="{C183D7F6-B498-43B3-948B-1728B52AA6E4}">
                <adec:decorative xmlns:adec="http://schemas.microsoft.com/office/drawing/2017/decorative" val="1"/>
              </a:ext>
            </a:extLst>
          </p:cNvPr>
          <p:cNvGrpSpPr/>
          <p:nvPr/>
        </p:nvGrpSpPr>
        <p:grpSpPr>
          <a:xfrm>
            <a:off x="6640120" y="2111123"/>
            <a:ext cx="5553937" cy="3700593"/>
            <a:chOff x="6640120" y="2111123"/>
            <a:chExt cx="5553937" cy="3700593"/>
          </a:xfrm>
        </p:grpSpPr>
        <p:pic>
          <p:nvPicPr>
            <p:cNvPr id="6" name="Grafik 5">
              <a:extLst>
                <a:ext uri="{FF2B5EF4-FFF2-40B4-BE49-F238E27FC236}">
                  <a16:creationId xmlns:a16="http://schemas.microsoft.com/office/drawing/2014/main" id="{40B28551-BC37-4510-8444-E0B80B7312A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640120" y="2111123"/>
              <a:ext cx="5553937" cy="3700593"/>
            </a:xfrm>
            <a:prstGeom prst="rect">
              <a:avLst/>
            </a:prstGeom>
          </p:spPr>
        </p:pic>
        <p:sp>
          <p:nvSpPr>
            <p:cNvPr id="7" name="Textfeld 6">
              <a:extLst>
                <a:ext uri="{FF2B5EF4-FFF2-40B4-BE49-F238E27FC236}">
                  <a16:creationId xmlns:a16="http://schemas.microsoft.com/office/drawing/2014/main" id="{9771350B-FA00-4168-AFA0-04C9392CC21E}"/>
                </a:ext>
              </a:extLst>
            </p:cNvPr>
            <p:cNvSpPr txBox="1"/>
            <p:nvPr/>
          </p:nvSpPr>
          <p:spPr>
            <a:xfrm>
              <a:off x="12059469" y="4222682"/>
              <a:ext cx="123111" cy="1566808"/>
            </a:xfrm>
            <a:prstGeom prst="rect">
              <a:avLst/>
            </a:prstGeom>
            <a:noFill/>
          </p:spPr>
          <p:txBody>
            <a:bodyPr vert="vert270" wrap="square" lIns="0" tIns="0" rIns="0" bIns="0" rtlCol="0" anchor="ctr" anchorCtr="0">
              <a:spAutoFit/>
            </a:bodyPr>
            <a:lstStyle/>
            <a:p>
              <a:r>
                <a:rPr lang="de-DE" sz="800" dirty="0">
                  <a:solidFill>
                    <a:schemeClr val="bg1"/>
                  </a:solidFill>
                </a:rPr>
                <a:t>Foto: AdobeStock-Andrey Popov</a:t>
              </a:r>
            </a:p>
          </p:txBody>
        </p:sp>
      </p:grpSp>
      <p:sp>
        <p:nvSpPr>
          <p:cNvPr id="5" name="Textfeld 4" descr="Foto ist Platzhalter. Idealerweise fügen Sie hier ein für den Umgang mit Leitern passendes Foto aus Ihrem Betrieb ein.">
            <a:extLst>
              <a:ext uri="{FF2B5EF4-FFF2-40B4-BE49-F238E27FC236}">
                <a16:creationId xmlns:a16="http://schemas.microsoft.com/office/drawing/2014/main" id="{2491C34A-2C28-4DC6-83CC-675F36E56924}"/>
              </a:ext>
              <a:ext uri="{C183D7F6-B498-43B3-948B-1728B52AA6E4}">
                <adec:decorative xmlns:adec="http://schemas.microsoft.com/office/drawing/2017/decorative" val="0"/>
              </a:ext>
            </a:extLst>
          </p:cNvPr>
          <p:cNvSpPr txBox="1"/>
          <p:nvPr/>
        </p:nvSpPr>
        <p:spPr>
          <a:xfrm>
            <a:off x="6636327" y="4611387"/>
            <a:ext cx="3450336" cy="120032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de-DE" dirty="0"/>
              <a:t>Platzhalter – idealerweise fügen Sie hier ein für den Umgang mit Leitern passendes Foto aus Ihrem Betrieb ein.</a:t>
            </a:r>
          </a:p>
        </p:txBody>
      </p:sp>
    </p:spTree>
    <p:extLst>
      <p:ext uri="{BB962C8B-B14F-4D97-AF65-F5344CB8AC3E}">
        <p14:creationId xmlns:p14="http://schemas.microsoft.com/office/powerpoint/2010/main" val="2898527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C7277-F30E-4D12-A48D-F888988A72EA}"/>
              </a:ext>
            </a:extLst>
          </p:cNvPr>
          <p:cNvSpPr>
            <a:spLocks noGrp="1"/>
          </p:cNvSpPr>
          <p:nvPr>
            <p:ph type="title"/>
          </p:nvPr>
        </p:nvSpPr>
        <p:spPr/>
        <p:txBody>
          <a:bodyPr/>
          <a:lstStyle/>
          <a:p>
            <a:r>
              <a:rPr lang="de-DE" dirty="0"/>
              <a:t>So können Unfälle dieser Art verhindert werden</a:t>
            </a:r>
          </a:p>
        </p:txBody>
      </p:sp>
      <p:sp>
        <p:nvSpPr>
          <p:cNvPr id="3" name="Inhaltsplatzhalter 2">
            <a:extLst>
              <a:ext uri="{FF2B5EF4-FFF2-40B4-BE49-F238E27FC236}">
                <a16:creationId xmlns:a16="http://schemas.microsoft.com/office/drawing/2014/main" id="{A1711B5A-FE0C-43D3-97C0-658183BFDD08}"/>
              </a:ext>
            </a:extLst>
          </p:cNvPr>
          <p:cNvSpPr>
            <a:spLocks noGrp="1"/>
          </p:cNvSpPr>
          <p:nvPr>
            <p:ph idx="1"/>
          </p:nvPr>
        </p:nvSpPr>
        <p:spPr/>
        <p:txBody>
          <a:bodyPr/>
          <a:lstStyle/>
          <a:p>
            <a:pPr marL="0" indent="0">
              <a:buNone/>
            </a:pPr>
            <a:r>
              <a:rPr lang="de-DE" b="1" dirty="0"/>
              <a:t>Personenbezogene Maßnahmen</a:t>
            </a:r>
          </a:p>
          <a:p>
            <a:pPr lvl="0"/>
            <a:r>
              <a:rPr lang="de-DE" dirty="0"/>
              <a:t>Betriebsanweisungen für das Verwenden von Leitern erstellen und Beschäftigte darin unterweisen, insbesondere:</a:t>
            </a:r>
          </a:p>
          <a:p>
            <a:pPr marL="360363" lvl="0" indent="-185738">
              <a:buFont typeface="Symbol" panose="05050102010706020507" pitchFamily="18" charset="2"/>
              <a:buChar char="-"/>
            </a:pPr>
            <a:r>
              <a:rPr lang="de-DE" dirty="0"/>
              <a:t>vorab Sichtprüfung vornehmen, um sicherzustellen, dass die Leiter mängelfrei ist</a:t>
            </a:r>
          </a:p>
          <a:p>
            <a:pPr marL="360363" lvl="0" indent="-185738">
              <a:buFont typeface="Symbol" panose="05050102010706020507" pitchFamily="18" charset="2"/>
              <a:buChar char="-"/>
            </a:pPr>
            <a:r>
              <a:rPr lang="de-DE" dirty="0"/>
              <a:t>„Drei-Punkt-Methode“ anwenden: immer mit zwei Füßen und einer Hand, oder mit beiden Händen und einem Fuß Kontakt zur Leiter halten</a:t>
            </a:r>
          </a:p>
          <a:p>
            <a:pPr marL="360363" lvl="0" indent="-185738">
              <a:buFont typeface="Symbol" panose="05050102010706020507" pitchFamily="18" charset="2"/>
              <a:buChar char="-"/>
            </a:pPr>
            <a:r>
              <a:rPr lang="de-DE" dirty="0"/>
              <a:t>nicht freihändig auf der Leiter arbeiten und darauf achten, dass insbesondere bei hochgelegenen Arbeitsplätzen immer beide Füße auf einer Stufe oder Plattform stehen</a:t>
            </a:r>
          </a:p>
          <a:p>
            <a:pPr marL="360363" lvl="0" indent="-185738">
              <a:buFont typeface="Symbol" panose="05050102010706020507" pitchFamily="18" charset="2"/>
              <a:buChar char="-"/>
            </a:pPr>
            <a:r>
              <a:rPr lang="de-DE" dirty="0"/>
              <a:t>nicht hinauslehnen</a:t>
            </a:r>
          </a:p>
          <a:p>
            <a:pPr marL="360363" lvl="0" indent="-185738">
              <a:buFont typeface="Symbol" panose="05050102010706020507" pitchFamily="18" charset="2"/>
              <a:buChar char="-"/>
            </a:pPr>
            <a:r>
              <a:rPr lang="de-DE" dirty="0"/>
              <a:t>nicht die obersten drei Stufen/Sprossen von Anlege- oder Schiebeleitern nutzen</a:t>
            </a:r>
          </a:p>
          <a:p>
            <a:pPr marL="360363" lvl="0" indent="-185738">
              <a:buFont typeface="Symbol" panose="05050102010706020507" pitchFamily="18" charset="2"/>
              <a:buChar char="-"/>
            </a:pPr>
            <a:r>
              <a:rPr lang="de-DE" dirty="0"/>
              <a:t>richtigen Anstellwinkel wählen: Sprossen-Anlegeleitern 65° bis 75°, Stufen-Anlegeleitern 60° bis 70°</a:t>
            </a:r>
          </a:p>
          <a:p>
            <a:endParaRPr lang="de-DE" dirty="0"/>
          </a:p>
        </p:txBody>
      </p:sp>
      <p:sp>
        <p:nvSpPr>
          <p:cNvPr id="6" name="Textfeld 5">
            <a:extLst>
              <a:ext uri="{FF2B5EF4-FFF2-40B4-BE49-F238E27FC236}">
                <a16:creationId xmlns:a16="http://schemas.microsoft.com/office/drawing/2014/main" id="{6A0A2B8F-EF74-4394-8C6F-5532CF061EE8}"/>
              </a:ext>
            </a:extLst>
          </p:cNvPr>
          <p:cNvSpPr txBox="1"/>
          <p:nvPr/>
        </p:nvSpPr>
        <p:spPr>
          <a:xfrm>
            <a:off x="10121204" y="911569"/>
            <a:ext cx="1905000" cy="1200329"/>
          </a:xfrm>
          <a:prstGeom prst="rect">
            <a:avLst/>
          </a:prstGeom>
          <a:noFill/>
          <a:ln>
            <a:solidFill>
              <a:schemeClr val="bg2">
                <a:lumMod val="75000"/>
              </a:schemeClr>
            </a:solidFill>
          </a:ln>
        </p:spPr>
        <p:txBody>
          <a:bodyPr wrap="square" rtlCol="0">
            <a:spAutoFit/>
          </a:bodyPr>
          <a:lstStyle/>
          <a:p>
            <a:r>
              <a:rPr lang="de-DE" dirty="0"/>
              <a:t>Ggf. Bild</a:t>
            </a:r>
          </a:p>
          <a:p>
            <a:endParaRPr lang="de-DE" dirty="0"/>
          </a:p>
          <a:p>
            <a:endParaRPr lang="de-DE" dirty="0"/>
          </a:p>
          <a:p>
            <a:endParaRPr lang="de-DE" dirty="0"/>
          </a:p>
        </p:txBody>
      </p:sp>
    </p:spTree>
    <p:extLst>
      <p:ext uri="{BB962C8B-B14F-4D97-AF65-F5344CB8AC3E}">
        <p14:creationId xmlns:p14="http://schemas.microsoft.com/office/powerpoint/2010/main" val="3233555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C02AE7F-D0DA-44F8-87F7-73D6887495A1}"/>
              </a:ext>
            </a:extLst>
          </p:cNvPr>
          <p:cNvSpPr>
            <a:spLocks noGrp="1"/>
          </p:cNvSpPr>
          <p:nvPr>
            <p:ph type="title"/>
          </p:nvPr>
        </p:nvSpPr>
        <p:spPr>
          <a:xfrm>
            <a:off x="878794" y="2931387"/>
            <a:ext cx="10434411" cy="710973"/>
          </a:xfrm>
        </p:spPr>
        <p:txBody>
          <a:bodyPr/>
          <a:lstStyle/>
          <a:p>
            <a:pPr algn="ctr"/>
            <a:r>
              <a:rPr lang="de-DE" sz="4000" dirty="0"/>
              <a:t>Viel Erfolg für Ihre Unterweisung!</a:t>
            </a:r>
          </a:p>
        </p:txBody>
      </p:sp>
    </p:spTree>
    <p:extLst>
      <p:ext uri="{BB962C8B-B14F-4D97-AF65-F5344CB8AC3E}">
        <p14:creationId xmlns:p14="http://schemas.microsoft.com/office/powerpoint/2010/main" val="2741758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91C299E-C98D-2D49-9D5E-9A35EA361EE9}"/>
              </a:ext>
            </a:extLst>
          </p:cNvPr>
          <p:cNvSpPr>
            <a:spLocks noGrp="1"/>
          </p:cNvSpPr>
          <p:nvPr>
            <p:ph type="title"/>
          </p:nvPr>
        </p:nvSpPr>
        <p:spPr/>
        <p:txBody>
          <a:bodyPr/>
          <a:lstStyle/>
          <a:p>
            <a:r>
              <a:rPr lang="de-DE" dirty="0"/>
              <a:t>Hinweise zur Nutzung dieser Informationen</a:t>
            </a:r>
          </a:p>
        </p:txBody>
      </p:sp>
      <p:sp>
        <p:nvSpPr>
          <p:cNvPr id="5" name="Inhaltsplatzhalter 4">
            <a:extLst>
              <a:ext uri="{FF2B5EF4-FFF2-40B4-BE49-F238E27FC236}">
                <a16:creationId xmlns:a16="http://schemas.microsoft.com/office/drawing/2014/main" id="{BF2462DD-4BE8-A042-BAE3-49E7A4F1A988}"/>
              </a:ext>
            </a:extLst>
          </p:cNvPr>
          <p:cNvSpPr>
            <a:spLocks noGrp="1"/>
          </p:cNvSpPr>
          <p:nvPr>
            <p:ph idx="1"/>
          </p:nvPr>
        </p:nvSpPr>
        <p:spPr>
          <a:xfrm>
            <a:off x="874711" y="1882799"/>
            <a:ext cx="10630800" cy="4293411"/>
          </a:xfrm>
        </p:spPr>
        <p:txBody>
          <a:bodyPr/>
          <a:lstStyle/>
          <a:p>
            <a:pPr marL="0" indent="0">
              <a:buNone/>
            </a:pPr>
            <a:r>
              <a:rPr lang="de-DE" dirty="0"/>
              <a:t>Der BGHW ist es ein großes Anliegen, betriebliche Multiplikatorinnen und Multiplikatoren für besondere Unfallschwerpunkte zu sensibilisieren und bei Unterweisungen zu unterstützen. Anhand von Unfall-beispielen aus BGHW-Mitgliedsunternehmen wollen wir besonders relevante Gefährdungen und die erforderlichen Arbeitsschutzmaßnahmen aufzeigen und so helfen, derartige Unfälle und persönliches Leid zu verhindern. </a:t>
            </a:r>
          </a:p>
          <a:p>
            <a:pPr marL="0" indent="0">
              <a:buNone/>
            </a:pPr>
            <a:endParaRPr lang="de-DE" sz="1000" b="1" dirty="0"/>
          </a:p>
          <a:p>
            <a:pPr marL="0" indent="0">
              <a:buNone/>
            </a:pPr>
            <a:r>
              <a:rPr lang="de-DE" b="1" dirty="0"/>
              <a:t>Wichtiges zum Thema Unterweisungen</a:t>
            </a:r>
          </a:p>
          <a:p>
            <a:pPr marL="0" indent="0">
              <a:buNone/>
            </a:pPr>
            <a:r>
              <a:rPr lang="de-DE" dirty="0"/>
              <a:t>Mit Unterweisungen erhalten Beschäftigte auf ihre Arbeitsplätze und Tätigkeiten zugeschnittene Informationen, Erläuterungen und Anweisungen in einer für sie verständlichen Form. Beschäftigte sollen befähigt werden, Sicherheits- und Gesundheitsgefährdungen zu erkennen und vorgesehene Schutz-maßnahmen eigenständig umsetzen zu können. Unterweisungen sind ein wichtiger Bestandteil im Arbeitsschutz und eine Pflicht der Unternehmerin/des Unternehmers sowie der Führungskräfte. </a:t>
            </a:r>
          </a:p>
          <a:p>
            <a:pPr marL="0" indent="0">
              <a:buNone/>
            </a:pPr>
            <a:r>
              <a:rPr lang="de-DE" dirty="0"/>
              <a:t>Erfolgreiche Unterweisungen finden im Dialog statt und</a:t>
            </a:r>
            <a:r>
              <a:rPr lang="de-DE" dirty="0">
                <a:solidFill>
                  <a:srgbClr val="FF0000"/>
                </a:solidFill>
              </a:rPr>
              <a:t> </a:t>
            </a:r>
            <a:r>
              <a:rPr lang="de-DE" dirty="0"/>
              <a:t>umfassen mehr als einen reinen Vortrag. Besprechen Sie Fragen Ihrer Beschäftigten und fragen Sie selbst nach, damit keine Unklarheiten bestehen. Die Wirksamkeit Ihrer Unterweisungen erhöhen Sie, wenn Ihre Beschäftigten sicheres und gesundheitsgerechtes Verhalten direkt am Arbeitsplatz erlernen und üben können! </a:t>
            </a:r>
          </a:p>
          <a:p>
            <a:pPr marL="0" indent="0">
              <a:buNone/>
            </a:pPr>
            <a:endParaRPr lang="de-DE" dirty="0"/>
          </a:p>
        </p:txBody>
      </p:sp>
    </p:spTree>
    <p:extLst>
      <p:ext uri="{BB962C8B-B14F-4D97-AF65-F5344CB8AC3E}">
        <p14:creationId xmlns:p14="http://schemas.microsoft.com/office/powerpoint/2010/main" val="314795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621C9B-B877-45F7-AA1A-CAAD569FCE22}"/>
              </a:ext>
            </a:extLst>
          </p:cNvPr>
          <p:cNvSpPr>
            <a:spLocks noGrp="1"/>
          </p:cNvSpPr>
          <p:nvPr>
            <p:ph type="title"/>
          </p:nvPr>
        </p:nvSpPr>
        <p:spPr/>
        <p:txBody>
          <a:bodyPr/>
          <a:lstStyle/>
          <a:p>
            <a:r>
              <a:rPr lang="de-DE" dirty="0"/>
              <a:t>Hinweise zur Nutzung dieser Informationen</a:t>
            </a:r>
          </a:p>
        </p:txBody>
      </p:sp>
      <p:sp>
        <p:nvSpPr>
          <p:cNvPr id="3" name="Inhaltsplatzhalter 2">
            <a:extLst>
              <a:ext uri="{FF2B5EF4-FFF2-40B4-BE49-F238E27FC236}">
                <a16:creationId xmlns:a16="http://schemas.microsoft.com/office/drawing/2014/main" id="{3B5A00FA-A131-4405-B5DD-93F4EE04CD27}"/>
              </a:ext>
            </a:extLst>
          </p:cNvPr>
          <p:cNvSpPr>
            <a:spLocks noGrp="1"/>
          </p:cNvSpPr>
          <p:nvPr>
            <p:ph idx="1"/>
          </p:nvPr>
        </p:nvSpPr>
        <p:spPr>
          <a:xfrm>
            <a:off x="874713" y="1833294"/>
            <a:ext cx="10442576" cy="4068762"/>
          </a:xfrm>
        </p:spPr>
        <p:txBody>
          <a:bodyPr/>
          <a:lstStyle/>
          <a:p>
            <a:pPr marL="0" indent="0">
              <a:buNone/>
            </a:pPr>
            <a:r>
              <a:rPr lang="de-DE" b="1" dirty="0">
                <a:highlight>
                  <a:srgbClr val="00FF00"/>
                </a:highlight>
              </a:rPr>
              <a:t>Bitte beachten Sie:</a:t>
            </a:r>
          </a:p>
          <a:p>
            <a:r>
              <a:rPr lang="de-DE" dirty="0"/>
              <a:t>Die Informationen können z. B. als Einstieg in Ihre Unterweisung zum Thema „Umgang mit Leitern“ dienen.</a:t>
            </a:r>
          </a:p>
          <a:p>
            <a:r>
              <a:rPr lang="de-DE" dirty="0"/>
              <a:t>Nutzen Sie die Ergebnisse Ihrer Gefährdungsbeurteilung, um die Informationen auf Ihren Betrieb hin anzupassen!</a:t>
            </a:r>
          </a:p>
          <a:p>
            <a:r>
              <a:rPr lang="de-DE" b="1" dirty="0"/>
              <a:t>Prüfen und präzisieren Sie daher folgende Inhalte für Ihre Arbeitsplätze:</a:t>
            </a:r>
          </a:p>
          <a:p>
            <a:pPr marL="361950" lvl="2" indent="-180975">
              <a:buFont typeface="Symbol" panose="05050102010706020507" pitchFamily="18" charset="2"/>
              <a:buChar char="-"/>
            </a:pPr>
            <a:r>
              <a:rPr lang="de-DE" dirty="0"/>
              <a:t>Welche Gefährdungen sind beim Umgang mit Leitern zusätzlich relevant?</a:t>
            </a:r>
          </a:p>
          <a:p>
            <a:pPr marL="361950" lvl="2" indent="-180975">
              <a:buFont typeface="Symbol" panose="05050102010706020507" pitchFamily="18" charset="2"/>
              <a:buChar char="-"/>
            </a:pPr>
            <a:r>
              <a:rPr lang="de-DE" dirty="0"/>
              <a:t>Welche technischen, organisatorischen oder persönlichen Schutzmaßnahmen sind in Ihrem Betrieb bereits vorhanden bzw. zusätzlich notwendig?</a:t>
            </a:r>
          </a:p>
          <a:p>
            <a:pPr marL="361950" lvl="2" indent="-180975">
              <a:buFont typeface="Symbol" panose="05050102010706020507" pitchFamily="18" charset="2"/>
              <a:buChar char="-"/>
            </a:pPr>
            <a:r>
              <a:rPr lang="de-DE" dirty="0"/>
              <a:t>Was genau müssen Ihre Beschäftigten für die sichere Durchführung ihrer Tätigkeiten mit Blick auf die Unfallgefährdung Leiterabsturz wissen, können, beachten und umsetzen?</a:t>
            </a:r>
          </a:p>
          <a:p>
            <a:r>
              <a:rPr lang="de-DE" dirty="0"/>
              <a:t>Arbeitsplätze müssen sicher gestaltet sein. Priorität zur Vermeidung von Gefährdungen haben technische und dann erst organisatorische Maßnahmen. Personenbezogene Maßnahmen sind nachrangig oder als Ergänzung zu diesen Maßnahmen zu sehen.</a:t>
            </a:r>
          </a:p>
        </p:txBody>
      </p:sp>
    </p:spTree>
    <p:extLst>
      <p:ext uri="{BB962C8B-B14F-4D97-AF65-F5344CB8AC3E}">
        <p14:creationId xmlns:p14="http://schemas.microsoft.com/office/powerpoint/2010/main" val="847550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6AB57-4B35-4AA2-80B1-925C2B4FDB75}"/>
              </a:ext>
            </a:extLst>
          </p:cNvPr>
          <p:cNvSpPr>
            <a:spLocks noGrp="1"/>
          </p:cNvSpPr>
          <p:nvPr>
            <p:ph type="title"/>
          </p:nvPr>
        </p:nvSpPr>
        <p:spPr/>
        <p:txBody>
          <a:bodyPr/>
          <a:lstStyle/>
          <a:p>
            <a:r>
              <a:rPr lang="de-DE" dirty="0"/>
              <a:t>Ergänzende Informationen für Ihre Unterweisungen</a:t>
            </a:r>
          </a:p>
        </p:txBody>
      </p:sp>
      <p:sp>
        <p:nvSpPr>
          <p:cNvPr id="3" name="Inhaltsplatzhalter 2">
            <a:extLst>
              <a:ext uri="{FF2B5EF4-FFF2-40B4-BE49-F238E27FC236}">
                <a16:creationId xmlns:a16="http://schemas.microsoft.com/office/drawing/2014/main" id="{71B2284C-D062-49A6-93F6-A2F38D0565D5}"/>
              </a:ext>
            </a:extLst>
          </p:cNvPr>
          <p:cNvSpPr>
            <a:spLocks noGrp="1"/>
          </p:cNvSpPr>
          <p:nvPr>
            <p:ph sz="half" idx="1"/>
          </p:nvPr>
        </p:nvSpPr>
        <p:spPr>
          <a:xfrm>
            <a:off x="874712" y="1881187"/>
            <a:ext cx="5043600" cy="2777899"/>
          </a:xfrm>
        </p:spPr>
        <p:txBody>
          <a:bodyPr/>
          <a:lstStyle/>
          <a:p>
            <a:pPr marL="0" indent="0">
              <a:buNone/>
            </a:pPr>
            <a:r>
              <a:rPr lang="de-DE" dirty="0"/>
              <a:t>Hier finden Sie weiterführende Informationen zum Unfallschwerpunkt:</a:t>
            </a:r>
          </a:p>
          <a:p>
            <a:pPr marL="0" indent="0">
              <a:buNone/>
            </a:pPr>
            <a:endParaRPr lang="de-DE" sz="1200" dirty="0"/>
          </a:p>
          <a:p>
            <a:pPr marL="0" indent="0">
              <a:buNone/>
            </a:pPr>
            <a:r>
              <a:rPr lang="de-DE" dirty="0">
                <a:hlinkClick r:id="rId2" tooltip="Link zur Themenfeld-Seite Leitern und Tritte im Kompendium Arbeitsschutz"/>
              </a:rPr>
              <a:t>Themenfeld Leitern und Tritte</a:t>
            </a:r>
            <a:endParaRPr lang="de-DE" dirty="0"/>
          </a:p>
          <a:p>
            <a:pPr marL="0" indent="0">
              <a:buNone/>
            </a:pPr>
            <a:endParaRPr lang="de-DE" dirty="0">
              <a:solidFill>
                <a:srgbClr val="FF0000"/>
              </a:solidFill>
            </a:endParaRPr>
          </a:p>
          <a:p>
            <a:pPr marL="0" indent="0">
              <a:buNone/>
            </a:pPr>
            <a:endParaRPr lang="de-DE" dirty="0">
              <a:solidFill>
                <a:srgbClr val="FF0000"/>
              </a:solidFill>
            </a:endParaRPr>
          </a:p>
          <a:p>
            <a:pPr marL="0" indent="0">
              <a:buNone/>
            </a:pPr>
            <a:endParaRPr lang="de-DE" dirty="0">
              <a:solidFill>
                <a:srgbClr val="FF0000"/>
              </a:solidFill>
            </a:endParaRPr>
          </a:p>
          <a:p>
            <a:pPr marL="0" indent="0">
              <a:buNone/>
            </a:pPr>
            <a:r>
              <a:rPr lang="de-DE" dirty="0">
                <a:hlinkClick r:id="rId3" tooltip="Link zur BGHW-Webseite, Rubrik &quot;Sturzunfälle&quot;"/>
              </a:rPr>
              <a:t>BGHW-Webseite „Sturzunfälle“</a:t>
            </a:r>
            <a:r>
              <a:rPr lang="de-DE" dirty="0"/>
              <a:t>,</a:t>
            </a:r>
            <a:br>
              <a:rPr lang="de-DE" dirty="0"/>
            </a:br>
            <a:r>
              <a:rPr lang="de-DE" dirty="0"/>
              <a:t>Rubrik „Leitern“</a:t>
            </a:r>
            <a:endParaRPr lang="de-DE" dirty="0">
              <a:solidFill>
                <a:srgbClr val="FF0000"/>
              </a:solidFill>
            </a:endParaRPr>
          </a:p>
          <a:p>
            <a:pPr marL="0" indent="0">
              <a:buNone/>
            </a:pPr>
            <a:endParaRPr lang="de-DE" sz="2800" dirty="0">
              <a:hlinkClick r:id="rId4">
                <a:extLst>
                  <a:ext uri="{A12FA001-AC4F-418D-AE19-62706E023703}">
                    <ahyp:hlinkClr xmlns:ahyp="http://schemas.microsoft.com/office/drawing/2018/hyperlinkcolor" val="tx"/>
                  </a:ext>
                </a:extLst>
              </a:hlinkClick>
            </a:endParaRPr>
          </a:p>
        </p:txBody>
      </p:sp>
      <p:sp>
        <p:nvSpPr>
          <p:cNvPr id="11" name="Inhaltsplatzhalter 3">
            <a:extLst>
              <a:ext uri="{FF2B5EF4-FFF2-40B4-BE49-F238E27FC236}">
                <a16:creationId xmlns:a16="http://schemas.microsoft.com/office/drawing/2014/main" id="{454EEE37-2B55-4EE8-9613-EECBF51C6673}"/>
              </a:ext>
            </a:extLst>
          </p:cNvPr>
          <p:cNvSpPr txBox="1">
            <a:spLocks/>
          </p:cNvSpPr>
          <p:nvPr/>
        </p:nvSpPr>
        <p:spPr>
          <a:xfrm>
            <a:off x="6538628" y="1881187"/>
            <a:ext cx="5041901" cy="4068762"/>
          </a:xfrm>
          <a:prstGeom prst="rect">
            <a:avLst/>
          </a:prstGeom>
        </p:spPr>
        <p:txBody>
          <a:bodyPr vert="horz" lIns="0" tIns="0" rIns="91440" bIns="45720" rtlCol="0">
            <a:noAutofit/>
          </a:bodyPr>
          <a:lstStyle>
            <a:lvl1pPr marL="180000" indent="-219600" algn="l" defTabSz="914400" rtl="0" eaLnBrk="1" latinLnBrk="0" hangingPunct="1">
              <a:lnSpc>
                <a:spcPct val="90000"/>
              </a:lnSpc>
              <a:spcBef>
                <a:spcPts val="10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1pPr>
            <a:lvl2pPr marL="360000" indent="-220663" algn="l" defTabSz="914400" rtl="0" eaLnBrk="1" latinLnBrk="0" hangingPunct="1">
              <a:lnSpc>
                <a:spcPct val="90000"/>
              </a:lnSpc>
              <a:spcBef>
                <a:spcPts val="1000"/>
              </a:spcBef>
              <a:buFont typeface="Arial" panose="020B0604020202020204" pitchFamily="34" charset="0"/>
              <a:buChar char="•"/>
              <a:tabLst/>
              <a:defRPr sz="1800" b="0" i="0" kern="1200" baseline="0">
                <a:solidFill>
                  <a:schemeClr val="tx1"/>
                </a:solidFill>
                <a:latin typeface="+mn-lt"/>
                <a:ea typeface="+mn-ea"/>
                <a:cs typeface="+mn-cs"/>
              </a:defRPr>
            </a:lvl2pPr>
            <a:lvl3pPr marL="540000" indent="-220663" algn="l" defTabSz="914400" rtl="0" eaLnBrk="1" latinLnBrk="0" hangingPunct="1">
              <a:lnSpc>
                <a:spcPct val="90000"/>
              </a:lnSpc>
              <a:spcBef>
                <a:spcPts val="1000"/>
              </a:spcBef>
              <a:buFont typeface="Arial" panose="020B0604020202020204" pitchFamily="34" charset="0"/>
              <a:buChar char="•"/>
              <a:tabLst/>
              <a:defRPr sz="1800" kern="1200">
                <a:solidFill>
                  <a:schemeClr val="tx1"/>
                </a:solidFill>
                <a:latin typeface="+mn-lt"/>
                <a:ea typeface="+mn-ea"/>
                <a:cs typeface="+mn-cs"/>
              </a:defRPr>
            </a:lvl3pPr>
            <a:lvl4pPr marL="6912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b="0" i="0" kern="1200" baseline="0">
                <a:solidFill>
                  <a:schemeClr val="tx1"/>
                </a:solidFill>
                <a:latin typeface="+mn-lt"/>
                <a:ea typeface="+mn-ea"/>
                <a:cs typeface="+mn-cs"/>
              </a:defRPr>
            </a:lvl4pPr>
            <a:lvl5pPr marL="9000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dirty="0">
                <a:latin typeface="+mn-lt"/>
              </a:rPr>
              <a:t>Im </a:t>
            </a:r>
            <a:r>
              <a:rPr lang="de-DE" dirty="0">
                <a:latin typeface="+mn-lt"/>
                <a:hlinkClick r:id="rId5" tooltip="Link zur Themenfeld-Seite Unterweisungen im Kompendium Arbeitsschutz"/>
              </a:rPr>
              <a:t>Themenfeld Unterweisungen</a:t>
            </a:r>
            <a:r>
              <a:rPr lang="de-DE" dirty="0">
                <a:latin typeface="+mn-lt"/>
              </a:rPr>
              <a:t> finden Sie Wichtiges rund um das Thema Unterweisungen:</a:t>
            </a:r>
          </a:p>
          <a:p>
            <a:pPr marL="0" indent="0">
              <a:buFont typeface="Arial" panose="020B0604020202020204" pitchFamily="34" charset="0"/>
              <a:buNone/>
            </a:pPr>
            <a:endParaRPr lang="de-DE" dirty="0">
              <a:latin typeface="+mn-lt"/>
            </a:endParaRPr>
          </a:p>
          <a:p>
            <a:pPr marL="0" indent="0">
              <a:buFont typeface="Arial" panose="020B0604020202020204" pitchFamily="34" charset="0"/>
              <a:buNone/>
            </a:pPr>
            <a:endParaRPr lang="de-DE" dirty="0">
              <a:latin typeface="+mn-lt"/>
            </a:endParaRPr>
          </a:p>
          <a:p>
            <a:pPr marL="0" indent="0">
              <a:buFont typeface="Arial" panose="020B0604020202020204" pitchFamily="34" charset="0"/>
              <a:buNone/>
            </a:pPr>
            <a:endParaRPr lang="de-DE" dirty="0">
              <a:latin typeface="+mn-lt"/>
            </a:endParaRPr>
          </a:p>
          <a:p>
            <a:pPr marL="0" lvl="1" indent="0">
              <a:buFont typeface="Arial" panose="020B0604020202020204" pitchFamily="34" charset="0"/>
              <a:buNone/>
            </a:pPr>
            <a:r>
              <a:rPr lang="de-DE" dirty="0"/>
              <a:t>Zum Beispiel:</a:t>
            </a:r>
          </a:p>
          <a:p>
            <a:pPr marL="182563" lvl="1" indent="-182563"/>
            <a:r>
              <a:rPr lang="de-DE" b="1" dirty="0"/>
              <a:t>Vorlage zur Dokumentation von Unterweisungen</a:t>
            </a:r>
          </a:p>
          <a:p>
            <a:pPr marL="182563" lvl="1" indent="-182563"/>
            <a:r>
              <a:rPr lang="de-DE" b="1" dirty="0"/>
              <a:t>Tipps zu geeigneten Unterweisungs-methoden</a:t>
            </a:r>
          </a:p>
          <a:p>
            <a:pPr marL="182563" lvl="1" indent="-182563"/>
            <a:r>
              <a:rPr lang="de-DE" b="1" dirty="0"/>
              <a:t>Wichtige Unterweisungsthemen </a:t>
            </a:r>
          </a:p>
          <a:p>
            <a:pPr marL="182563" lvl="1" indent="-182563"/>
            <a:r>
              <a:rPr lang="de-DE" b="1" dirty="0"/>
              <a:t>Rechtliche Grundlagen</a:t>
            </a:r>
            <a:endParaRPr lang="de-DE" sz="2000" dirty="0"/>
          </a:p>
        </p:txBody>
      </p:sp>
      <p:pic>
        <p:nvPicPr>
          <p:cNvPr id="5" name="Grafik 4">
            <a:extLst>
              <a:ext uri="{FF2B5EF4-FFF2-40B4-BE49-F238E27FC236}">
                <a16:creationId xmlns:a16="http://schemas.microsoft.com/office/drawing/2014/main" id="{676BB501-8118-420C-AE0B-67DE1C2D90B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423862" y="2688282"/>
            <a:ext cx="1080000" cy="1080000"/>
          </a:xfrm>
          <a:prstGeom prst="rect">
            <a:avLst/>
          </a:prstGeom>
        </p:spPr>
      </p:pic>
      <p:pic>
        <p:nvPicPr>
          <p:cNvPr id="7" name="Grafik 6">
            <a:extLst>
              <a:ext uri="{FF2B5EF4-FFF2-40B4-BE49-F238E27FC236}">
                <a16:creationId xmlns:a16="http://schemas.microsoft.com/office/drawing/2014/main" id="{C72A5A72-05BC-4115-8473-8E6AB674B271}"/>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423862" y="4216484"/>
            <a:ext cx="1080000" cy="1080000"/>
          </a:xfrm>
          <a:prstGeom prst="rect">
            <a:avLst/>
          </a:prstGeom>
        </p:spPr>
      </p:pic>
      <p:pic>
        <p:nvPicPr>
          <p:cNvPr id="15" name="Grafik 14">
            <a:extLst>
              <a:ext uri="{FF2B5EF4-FFF2-40B4-BE49-F238E27FC236}">
                <a16:creationId xmlns:a16="http://schemas.microsoft.com/office/drawing/2014/main" id="{90FB8BAF-263D-48A5-833D-914C8400E2B6}"/>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8162062" y="2460654"/>
            <a:ext cx="1080000" cy="1080000"/>
          </a:xfrm>
          <a:prstGeom prst="rect">
            <a:avLst/>
          </a:prstGeom>
        </p:spPr>
      </p:pic>
    </p:spTree>
    <p:extLst>
      <p:ext uri="{BB962C8B-B14F-4D97-AF65-F5344CB8AC3E}">
        <p14:creationId xmlns:p14="http://schemas.microsoft.com/office/powerpoint/2010/main" val="1606353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6EE96A-13A9-4EB1-922D-8AE8106A9D3E}"/>
              </a:ext>
            </a:extLst>
          </p:cNvPr>
          <p:cNvSpPr>
            <a:spLocks noGrp="1"/>
          </p:cNvSpPr>
          <p:nvPr>
            <p:ph type="title"/>
          </p:nvPr>
        </p:nvSpPr>
        <p:spPr/>
        <p:txBody>
          <a:bodyPr/>
          <a:lstStyle/>
          <a:p>
            <a:r>
              <a:rPr lang="de-DE" dirty="0"/>
              <a:t>Weitere Unterstützungsangebote der BGHW</a:t>
            </a:r>
          </a:p>
        </p:txBody>
      </p:sp>
      <p:sp>
        <p:nvSpPr>
          <p:cNvPr id="3" name="Inhaltsplatzhalter 2">
            <a:extLst>
              <a:ext uri="{FF2B5EF4-FFF2-40B4-BE49-F238E27FC236}">
                <a16:creationId xmlns:a16="http://schemas.microsoft.com/office/drawing/2014/main" id="{3784A578-725B-42ED-AA9D-707EE12A15A0}"/>
              </a:ext>
            </a:extLst>
          </p:cNvPr>
          <p:cNvSpPr>
            <a:spLocks noGrp="1"/>
          </p:cNvSpPr>
          <p:nvPr>
            <p:ph sz="half" idx="1"/>
          </p:nvPr>
        </p:nvSpPr>
        <p:spPr/>
        <p:txBody>
          <a:bodyPr/>
          <a:lstStyle/>
          <a:p>
            <a:pPr marL="0" indent="0">
              <a:buNone/>
            </a:pPr>
            <a:r>
              <a:rPr lang="de-DE" dirty="0"/>
              <a:t>Unterstützung zur Gefährdungsbeurteilung erhalten Sie hier: </a:t>
            </a:r>
          </a:p>
          <a:p>
            <a:pPr marL="0" indent="0">
              <a:buNone/>
            </a:pPr>
            <a:r>
              <a:rPr lang="de-DE" dirty="0">
                <a:hlinkClick r:id="rId2" tooltip="Link zur BGHW-Webseite, Rubrik &quot;Gefährdungsbeurteilung&quot;"/>
              </a:rPr>
              <a:t>Informationen zur Gefährdungs-</a:t>
            </a:r>
            <a:br>
              <a:rPr lang="de-DE" dirty="0">
                <a:hlinkClick r:id="rId2" tooltip="Link zur BGHW-Webseite, Rubrik &quot;Gefährdungsbeurteilung&quot;"/>
              </a:rPr>
            </a:br>
            <a:r>
              <a:rPr lang="de-DE" dirty="0">
                <a:hlinkClick r:id="rId2" tooltip="Link zur BGHW-Webseite, Rubrik &quot;Gefährdungsbeurteilung&quot;"/>
              </a:rPr>
              <a:t>beurteilung</a:t>
            </a:r>
            <a:endParaRPr lang="de-DE" dirty="0"/>
          </a:p>
          <a:p>
            <a:pPr marL="0" indent="0">
              <a:buNone/>
            </a:pPr>
            <a:endParaRPr lang="de-DE" sz="2800" dirty="0"/>
          </a:p>
          <a:p>
            <a:pPr marL="0" indent="0">
              <a:buNone/>
            </a:pPr>
            <a:r>
              <a:rPr lang="de-DE" dirty="0">
                <a:hlinkClick r:id="rId3" tooltip="Link zur Gefährdungsbeurteilung Online der BGHW"/>
              </a:rPr>
              <a:t>Gefährdungsbeurteilung Online</a:t>
            </a:r>
            <a:r>
              <a:rPr lang="de-DE" dirty="0"/>
              <a:t> – die</a:t>
            </a:r>
            <a:br>
              <a:rPr lang="de-DE" dirty="0"/>
            </a:br>
            <a:r>
              <a:rPr lang="de-DE" dirty="0"/>
              <a:t>elektronische Handlungshilfe, mit der</a:t>
            </a:r>
            <a:br>
              <a:rPr lang="de-DE" dirty="0"/>
            </a:br>
            <a:r>
              <a:rPr lang="de-DE" dirty="0"/>
              <a:t>eine individuelle und detaillierte</a:t>
            </a:r>
            <a:br>
              <a:rPr lang="de-DE" dirty="0"/>
            </a:br>
            <a:r>
              <a:rPr lang="de-DE" dirty="0"/>
              <a:t>Beurteilung der Gefährdungen ermög-</a:t>
            </a:r>
            <a:br>
              <a:rPr lang="de-DE" dirty="0"/>
            </a:br>
            <a:r>
              <a:rPr lang="de-DE" dirty="0"/>
              <a:t>licht wird. Die GBO enthält konkrete</a:t>
            </a:r>
            <a:br>
              <a:rPr lang="de-DE" dirty="0"/>
            </a:br>
            <a:r>
              <a:rPr lang="de-DE" dirty="0"/>
              <a:t>Bausteine auch z. B. zu den Themen</a:t>
            </a:r>
            <a:br>
              <a:rPr lang="de-DE" dirty="0"/>
            </a:br>
            <a:r>
              <a:rPr lang="de-DE" dirty="0"/>
              <a:t>„Leitern allgemein“, „Anlegeleitern“ und</a:t>
            </a:r>
            <a:br>
              <a:rPr lang="de-DE" dirty="0"/>
            </a:br>
            <a:r>
              <a:rPr lang="de-DE" dirty="0"/>
              <a:t>„Steigleitern“.</a:t>
            </a:r>
          </a:p>
          <a:p>
            <a:pPr marL="0" indent="0">
              <a:buNone/>
            </a:pPr>
            <a:endParaRPr lang="de-DE" dirty="0"/>
          </a:p>
        </p:txBody>
      </p:sp>
      <p:sp>
        <p:nvSpPr>
          <p:cNvPr id="11" name="Inhaltsplatzhalter 3">
            <a:extLst>
              <a:ext uri="{FF2B5EF4-FFF2-40B4-BE49-F238E27FC236}">
                <a16:creationId xmlns:a16="http://schemas.microsoft.com/office/drawing/2014/main" id="{F7C2EEA4-D354-4184-A57E-82B1CAD12B1F}"/>
              </a:ext>
            </a:extLst>
          </p:cNvPr>
          <p:cNvSpPr txBox="1">
            <a:spLocks/>
          </p:cNvSpPr>
          <p:nvPr/>
        </p:nvSpPr>
        <p:spPr>
          <a:xfrm>
            <a:off x="6538628" y="1881187"/>
            <a:ext cx="5041901" cy="1547813"/>
          </a:xfrm>
          <a:prstGeom prst="rect">
            <a:avLst/>
          </a:prstGeom>
        </p:spPr>
        <p:txBody>
          <a:bodyPr vert="horz" lIns="0" tIns="0" rIns="91440" bIns="45720" rtlCol="0">
            <a:noAutofit/>
          </a:bodyPr>
          <a:lstStyle>
            <a:lvl1pPr marL="180000" indent="-219600" algn="l" defTabSz="914400" rtl="0" eaLnBrk="1" latinLnBrk="0" hangingPunct="1">
              <a:lnSpc>
                <a:spcPct val="90000"/>
              </a:lnSpc>
              <a:spcBef>
                <a:spcPts val="10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1pPr>
            <a:lvl2pPr marL="360000" indent="-220663" algn="l" defTabSz="914400" rtl="0" eaLnBrk="1" latinLnBrk="0" hangingPunct="1">
              <a:lnSpc>
                <a:spcPct val="90000"/>
              </a:lnSpc>
              <a:spcBef>
                <a:spcPts val="1000"/>
              </a:spcBef>
              <a:buFont typeface="Arial" panose="020B0604020202020204" pitchFamily="34" charset="0"/>
              <a:buChar char="•"/>
              <a:tabLst/>
              <a:defRPr sz="1800" b="0" i="0" kern="1200" baseline="0">
                <a:solidFill>
                  <a:schemeClr val="tx1"/>
                </a:solidFill>
                <a:latin typeface="+mn-lt"/>
                <a:ea typeface="+mn-ea"/>
                <a:cs typeface="+mn-cs"/>
              </a:defRPr>
            </a:lvl2pPr>
            <a:lvl3pPr marL="540000" indent="-220663" algn="l" defTabSz="914400" rtl="0" eaLnBrk="1" latinLnBrk="0" hangingPunct="1">
              <a:lnSpc>
                <a:spcPct val="90000"/>
              </a:lnSpc>
              <a:spcBef>
                <a:spcPts val="1000"/>
              </a:spcBef>
              <a:buFont typeface="Arial" panose="020B0604020202020204" pitchFamily="34" charset="0"/>
              <a:buChar char="•"/>
              <a:tabLst/>
              <a:defRPr sz="1800" kern="1200">
                <a:solidFill>
                  <a:schemeClr val="tx1"/>
                </a:solidFill>
                <a:latin typeface="+mn-lt"/>
                <a:ea typeface="+mn-ea"/>
                <a:cs typeface="+mn-cs"/>
              </a:defRPr>
            </a:lvl3pPr>
            <a:lvl4pPr marL="6912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b="0" i="0" kern="1200" baseline="0">
                <a:solidFill>
                  <a:schemeClr val="tx1"/>
                </a:solidFill>
                <a:latin typeface="+mn-lt"/>
                <a:ea typeface="+mn-ea"/>
                <a:cs typeface="+mn-cs"/>
              </a:defRPr>
            </a:lvl4pPr>
            <a:lvl5pPr marL="9000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dirty="0"/>
              <a:t>Sie haben weitere Fragen oder benötigen Beratung zum Thema Gefährdungsbeurteilung und Unterweisungen? Nehmen Sie gerne Kontakt zu uns auf! </a:t>
            </a:r>
          </a:p>
          <a:p>
            <a:pPr marL="0" indent="0">
              <a:buNone/>
            </a:pPr>
            <a:r>
              <a:rPr lang="de-DE" dirty="0"/>
              <a:t>Hier gelangen Sie zur </a:t>
            </a:r>
            <a:r>
              <a:rPr lang="de-DE" dirty="0">
                <a:hlinkClick r:id="rId4" tooltip="Link zur BGHW-Webseite, Rubrik &quot;Ansprechpartnersuche&quot;"/>
              </a:rPr>
              <a:t>Ansprechpartnersuche</a:t>
            </a:r>
            <a:r>
              <a:rPr lang="de-DE" dirty="0"/>
              <a:t>:</a:t>
            </a:r>
          </a:p>
        </p:txBody>
      </p:sp>
      <p:pic>
        <p:nvPicPr>
          <p:cNvPr id="6" name="Inhaltsplatzhalter 5">
            <a:extLst>
              <a:ext uri="{FF2B5EF4-FFF2-40B4-BE49-F238E27FC236}">
                <a16:creationId xmlns:a16="http://schemas.microsoft.com/office/drawing/2014/main" id="{6918D9B0-7AB4-40E9-AFD5-0FD9A7892615}"/>
              </a:ext>
              <a:ext uri="{C183D7F6-B498-43B3-948B-1728B52AA6E4}">
                <adec:decorative xmlns:adec="http://schemas.microsoft.com/office/drawing/2017/decorative" val="1"/>
              </a:ext>
            </a:extLst>
          </p:cNvPr>
          <p:cNvPicPr>
            <a:picLocks noGrp="1" noChangeAspect="1"/>
          </p:cNvPicPr>
          <p:nvPr>
            <p:ph sz="half" idx="13"/>
          </p:nvPr>
        </p:nvPicPr>
        <p:blipFill>
          <a:blip r:embed="rId5"/>
          <a:stretch>
            <a:fillRect/>
          </a:stretch>
        </p:blipFill>
        <p:spPr>
          <a:xfrm>
            <a:off x="4784400" y="2462400"/>
            <a:ext cx="720000" cy="720000"/>
          </a:xfrm>
          <a:ln>
            <a:noFill/>
          </a:ln>
        </p:spPr>
      </p:pic>
      <p:pic>
        <p:nvPicPr>
          <p:cNvPr id="8" name="Grafik 7">
            <a:extLst>
              <a:ext uri="{FF2B5EF4-FFF2-40B4-BE49-F238E27FC236}">
                <a16:creationId xmlns:a16="http://schemas.microsoft.com/office/drawing/2014/main" id="{728F1F7E-41C9-4FD6-9EF0-3F14FA5D5BF7}"/>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784400" y="3627487"/>
            <a:ext cx="720000" cy="720000"/>
          </a:xfrm>
          <a:prstGeom prst="rect">
            <a:avLst/>
          </a:prstGeom>
          <a:ln>
            <a:noFill/>
          </a:ln>
        </p:spPr>
      </p:pic>
      <p:pic>
        <p:nvPicPr>
          <p:cNvPr id="10" name="Grafik 9">
            <a:extLst>
              <a:ext uri="{FF2B5EF4-FFF2-40B4-BE49-F238E27FC236}">
                <a16:creationId xmlns:a16="http://schemas.microsoft.com/office/drawing/2014/main" id="{3A5D1525-02E6-4C66-8BC8-00E4B679F402}"/>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8149688" y="3362400"/>
            <a:ext cx="1080000" cy="1080000"/>
          </a:xfrm>
          <a:prstGeom prst="rect">
            <a:avLst/>
          </a:prstGeom>
          <a:ln>
            <a:noFill/>
          </a:ln>
        </p:spPr>
      </p:pic>
    </p:spTree>
    <p:extLst>
      <p:ext uri="{BB962C8B-B14F-4D97-AF65-F5344CB8AC3E}">
        <p14:creationId xmlns:p14="http://schemas.microsoft.com/office/powerpoint/2010/main" val="847531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031B51-A043-43F4-95B6-1BAD36FE53FE}"/>
              </a:ext>
            </a:extLst>
          </p:cNvPr>
          <p:cNvSpPr>
            <a:spLocks noGrp="1"/>
          </p:cNvSpPr>
          <p:nvPr>
            <p:ph type="title"/>
          </p:nvPr>
        </p:nvSpPr>
        <p:spPr/>
        <p:txBody>
          <a:bodyPr/>
          <a:lstStyle/>
          <a:p>
            <a:r>
              <a:rPr lang="de-DE" dirty="0"/>
              <a:t>Schwerpunkte bei tödlichen Unfällen in Handel und Warenlogistik</a:t>
            </a:r>
          </a:p>
        </p:txBody>
      </p:sp>
      <p:graphicFrame>
        <p:nvGraphicFramePr>
          <p:cNvPr id="17" name="Inhaltsplatzhalter 6" descr="Tortendiagramm mit der prozentualen Verteilung tödlicher Unfälle in Mitgliedsunternehmen der BGHW&#10;">
            <a:extLst>
              <a:ext uri="{FF2B5EF4-FFF2-40B4-BE49-F238E27FC236}">
                <a16:creationId xmlns:a16="http://schemas.microsoft.com/office/drawing/2014/main" id="{6B6A5742-EB05-4827-B786-F800662533FD}"/>
              </a:ext>
            </a:extLst>
          </p:cNvPr>
          <p:cNvGraphicFramePr>
            <a:graphicFrameLocks/>
          </p:cNvGraphicFramePr>
          <p:nvPr>
            <p:extLst>
              <p:ext uri="{D42A27DB-BD31-4B8C-83A1-F6EECF244321}">
                <p14:modId xmlns:p14="http://schemas.microsoft.com/office/powerpoint/2010/main" val="2504812640"/>
              </p:ext>
            </p:extLst>
          </p:nvPr>
        </p:nvGraphicFramePr>
        <p:xfrm>
          <a:off x="3576612" y="2272693"/>
          <a:ext cx="5325840" cy="3642888"/>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feld 19" descr="Abstürze: 17%">
            <a:extLst>
              <a:ext uri="{FF2B5EF4-FFF2-40B4-BE49-F238E27FC236}">
                <a16:creationId xmlns:a16="http://schemas.microsoft.com/office/drawing/2014/main" id="{0F37BED1-5BCD-4530-8DC3-372D543EFCB8}"/>
              </a:ext>
            </a:extLst>
          </p:cNvPr>
          <p:cNvSpPr txBox="1"/>
          <p:nvPr/>
        </p:nvSpPr>
        <p:spPr>
          <a:xfrm>
            <a:off x="5676594" y="5950697"/>
            <a:ext cx="1125875" cy="307777"/>
          </a:xfrm>
          <a:prstGeom prst="rect">
            <a:avLst/>
          </a:prstGeom>
          <a:solidFill>
            <a:schemeClr val="bg1">
              <a:lumMod val="95000"/>
            </a:schemeClr>
          </a:solidFill>
          <a:ln w="28575">
            <a:solidFill>
              <a:srgbClr val="FF0000"/>
            </a:solidFill>
          </a:ln>
        </p:spPr>
        <p:txBody>
          <a:bodyPr wrap="square" rtlCol="0">
            <a:spAutoFit/>
          </a:bodyPr>
          <a:lstStyle/>
          <a:p>
            <a:pPr algn="ctr" fontAlgn="base">
              <a:spcBef>
                <a:spcPct val="0"/>
              </a:spcBef>
              <a:spcAft>
                <a:spcPct val="0"/>
              </a:spcAft>
            </a:pPr>
            <a:r>
              <a:rPr lang="de-DE" sz="1400" b="1" dirty="0">
                <a:solidFill>
                  <a:srgbClr val="007B7D"/>
                </a:solidFill>
                <a:cs typeface="Arial" charset="0"/>
              </a:rPr>
              <a:t>Abstürze</a:t>
            </a:r>
          </a:p>
        </p:txBody>
      </p:sp>
      <p:sp>
        <p:nvSpPr>
          <p:cNvPr id="4" name="Legende: Linie 3" descr="Kasten mit Information &quot;Abstürze (inkl. Abstürze von Leitern) sind die zweithäufigste Ursache tödlicher Unfälle in Mitgliedsunternehmen der BGHW!&quot;">
            <a:extLst>
              <a:ext uri="{FF2B5EF4-FFF2-40B4-BE49-F238E27FC236}">
                <a16:creationId xmlns:a16="http://schemas.microsoft.com/office/drawing/2014/main" id="{5E1D366A-A6D6-4370-B9E1-ECDFE4C24155}"/>
              </a:ext>
            </a:extLst>
          </p:cNvPr>
          <p:cNvSpPr/>
          <p:nvPr/>
        </p:nvSpPr>
        <p:spPr>
          <a:xfrm>
            <a:off x="8335746" y="4285245"/>
            <a:ext cx="3770529" cy="1156360"/>
          </a:xfrm>
          <a:prstGeom prst="borderCallout1">
            <a:avLst>
              <a:gd name="adj1" fmla="val 49504"/>
              <a:gd name="adj2" fmla="val -249"/>
              <a:gd name="adj3" fmla="val 155558"/>
              <a:gd name="adj4" fmla="val -4131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0000"/>
                </a:solidFill>
              </a:rPr>
              <a:t>Abstürze (inkl. Abstürze von Leitern) sind die zweithäufigste Ursache tödlicher Unfälle in Mitgliedsunternehmen der BGHW! </a:t>
            </a:r>
          </a:p>
        </p:txBody>
      </p:sp>
      <p:sp>
        <p:nvSpPr>
          <p:cNvPr id="19" name="Textfeld 18">
            <a:extLst>
              <a:ext uri="{FF2B5EF4-FFF2-40B4-BE49-F238E27FC236}">
                <a16:creationId xmlns:a16="http://schemas.microsoft.com/office/drawing/2014/main" id="{855BDA0F-AD09-4672-A0B7-A15F35FCB367}"/>
              </a:ext>
            </a:extLst>
          </p:cNvPr>
          <p:cNvSpPr txBox="1"/>
          <p:nvPr/>
        </p:nvSpPr>
        <p:spPr>
          <a:xfrm>
            <a:off x="8161371" y="3600100"/>
            <a:ext cx="2786333" cy="307777"/>
          </a:xfrm>
          <a:prstGeom prst="rect">
            <a:avLst/>
          </a:prstGeom>
          <a:noFill/>
        </p:spPr>
        <p:txBody>
          <a:bodyPr wrap="square" rtlCol="0">
            <a:spAutoFit/>
          </a:bodyPr>
          <a:lstStyle/>
          <a:p>
            <a:pPr fontAlgn="base">
              <a:spcBef>
                <a:spcPct val="0"/>
              </a:spcBef>
              <a:spcAft>
                <a:spcPct val="0"/>
              </a:spcAft>
            </a:pPr>
            <a:r>
              <a:rPr lang="de-DE" sz="1400" b="1" dirty="0">
                <a:solidFill>
                  <a:srgbClr val="0083C2"/>
                </a:solidFill>
                <a:cs typeface="Arial" charset="0"/>
              </a:rPr>
              <a:t>Unfälle im Straßenverkehr</a:t>
            </a:r>
          </a:p>
        </p:txBody>
      </p:sp>
      <p:sp>
        <p:nvSpPr>
          <p:cNvPr id="21" name="Textfeld 20">
            <a:extLst>
              <a:ext uri="{FF2B5EF4-FFF2-40B4-BE49-F238E27FC236}">
                <a16:creationId xmlns:a16="http://schemas.microsoft.com/office/drawing/2014/main" id="{C560DF6E-249D-403D-89EA-DF1FFAD587CC}"/>
              </a:ext>
            </a:extLst>
          </p:cNvPr>
          <p:cNvSpPr txBox="1"/>
          <p:nvPr/>
        </p:nvSpPr>
        <p:spPr>
          <a:xfrm>
            <a:off x="1866746" y="5070173"/>
            <a:ext cx="3058399" cy="523220"/>
          </a:xfrm>
          <a:prstGeom prst="rect">
            <a:avLst/>
          </a:prstGeom>
          <a:noFill/>
        </p:spPr>
        <p:txBody>
          <a:bodyPr wrap="square" rtlCol="0">
            <a:spAutoFit/>
          </a:bodyPr>
          <a:lstStyle/>
          <a:p>
            <a:pPr fontAlgn="base">
              <a:spcBef>
                <a:spcPct val="0"/>
              </a:spcBef>
              <a:spcAft>
                <a:spcPct val="0"/>
              </a:spcAft>
            </a:pPr>
            <a:r>
              <a:rPr lang="de-DE" sz="1400" b="1" dirty="0">
                <a:solidFill>
                  <a:srgbClr val="479A2A"/>
                </a:solidFill>
                <a:cs typeface="Arial" charset="0"/>
              </a:rPr>
              <a:t>Unfälle bei Bau-, Montage- und Instandhaltungsarbeiten </a:t>
            </a:r>
          </a:p>
        </p:txBody>
      </p:sp>
      <p:sp>
        <p:nvSpPr>
          <p:cNvPr id="22" name="Textfeld 21">
            <a:extLst>
              <a:ext uri="{FF2B5EF4-FFF2-40B4-BE49-F238E27FC236}">
                <a16:creationId xmlns:a16="http://schemas.microsoft.com/office/drawing/2014/main" id="{084E7744-533A-49C5-B3D2-6EE475C94503}"/>
              </a:ext>
            </a:extLst>
          </p:cNvPr>
          <p:cNvSpPr txBox="1"/>
          <p:nvPr/>
        </p:nvSpPr>
        <p:spPr>
          <a:xfrm>
            <a:off x="2134419" y="3762025"/>
            <a:ext cx="2304744" cy="523220"/>
          </a:xfrm>
          <a:prstGeom prst="rect">
            <a:avLst/>
          </a:prstGeom>
          <a:noFill/>
        </p:spPr>
        <p:txBody>
          <a:bodyPr wrap="square" rtlCol="0">
            <a:spAutoFit/>
          </a:bodyPr>
          <a:lstStyle/>
          <a:p>
            <a:pPr fontAlgn="base">
              <a:spcBef>
                <a:spcPct val="0"/>
              </a:spcBef>
              <a:spcAft>
                <a:spcPct val="0"/>
              </a:spcAft>
            </a:pPr>
            <a:r>
              <a:rPr lang="de-DE" sz="1400" b="1" dirty="0">
                <a:solidFill>
                  <a:srgbClr val="9BB305"/>
                </a:solidFill>
                <a:cs typeface="Arial" charset="0"/>
              </a:rPr>
              <a:t>Unfälle durch Erfassen, Quetschen, Überrollen</a:t>
            </a:r>
          </a:p>
        </p:txBody>
      </p:sp>
      <p:sp>
        <p:nvSpPr>
          <p:cNvPr id="23" name="Textfeld 22">
            <a:extLst>
              <a:ext uri="{FF2B5EF4-FFF2-40B4-BE49-F238E27FC236}">
                <a16:creationId xmlns:a16="http://schemas.microsoft.com/office/drawing/2014/main" id="{7EA34740-81F3-4D33-A5D2-6C990EAC0E68}"/>
              </a:ext>
            </a:extLst>
          </p:cNvPr>
          <p:cNvSpPr txBox="1"/>
          <p:nvPr/>
        </p:nvSpPr>
        <p:spPr>
          <a:xfrm>
            <a:off x="2057934" y="2727073"/>
            <a:ext cx="2676021" cy="307777"/>
          </a:xfrm>
          <a:prstGeom prst="rect">
            <a:avLst/>
          </a:prstGeom>
          <a:noFill/>
        </p:spPr>
        <p:txBody>
          <a:bodyPr wrap="square" rtlCol="0">
            <a:spAutoFit/>
          </a:bodyPr>
          <a:lstStyle/>
          <a:p>
            <a:pPr fontAlgn="base">
              <a:spcBef>
                <a:spcPct val="0"/>
              </a:spcBef>
              <a:spcAft>
                <a:spcPct val="0"/>
              </a:spcAft>
            </a:pPr>
            <a:r>
              <a:rPr lang="de-DE" sz="1400" b="1" dirty="0">
                <a:solidFill>
                  <a:srgbClr val="A30A6A"/>
                </a:solidFill>
                <a:cs typeface="Arial" charset="0"/>
              </a:rPr>
              <a:t>Unfälle mit Flurförderzeugen</a:t>
            </a:r>
          </a:p>
        </p:txBody>
      </p:sp>
      <p:sp>
        <p:nvSpPr>
          <p:cNvPr id="24" name="Textfeld 23">
            <a:extLst>
              <a:ext uri="{FF2B5EF4-FFF2-40B4-BE49-F238E27FC236}">
                <a16:creationId xmlns:a16="http://schemas.microsoft.com/office/drawing/2014/main" id="{872C719E-648F-4C52-A8B4-162AC65F0337}"/>
              </a:ext>
            </a:extLst>
          </p:cNvPr>
          <p:cNvSpPr txBox="1"/>
          <p:nvPr/>
        </p:nvSpPr>
        <p:spPr>
          <a:xfrm>
            <a:off x="2734069" y="2186060"/>
            <a:ext cx="2786334" cy="307777"/>
          </a:xfrm>
          <a:prstGeom prst="rect">
            <a:avLst/>
          </a:prstGeom>
          <a:noFill/>
        </p:spPr>
        <p:txBody>
          <a:bodyPr wrap="square" rtlCol="0">
            <a:spAutoFit/>
          </a:bodyPr>
          <a:lstStyle/>
          <a:p>
            <a:pPr fontAlgn="base">
              <a:spcBef>
                <a:spcPct val="0"/>
              </a:spcBef>
              <a:spcAft>
                <a:spcPct val="0"/>
              </a:spcAft>
            </a:pPr>
            <a:r>
              <a:rPr lang="de-DE" sz="1400" b="1" dirty="0">
                <a:solidFill>
                  <a:srgbClr val="D40F14"/>
                </a:solidFill>
                <a:cs typeface="Arial" charset="0"/>
              </a:rPr>
              <a:t>Unfälle beim Be- und Entladen</a:t>
            </a:r>
          </a:p>
        </p:txBody>
      </p:sp>
      <p:sp>
        <p:nvSpPr>
          <p:cNvPr id="25" name="Textfeld 16">
            <a:extLst>
              <a:ext uri="{FF2B5EF4-FFF2-40B4-BE49-F238E27FC236}">
                <a16:creationId xmlns:a16="http://schemas.microsoft.com/office/drawing/2014/main" id="{5511301D-38BC-4738-BB80-1108AEB4A7D2}"/>
              </a:ext>
            </a:extLst>
          </p:cNvPr>
          <p:cNvSpPr txBox="1"/>
          <p:nvPr/>
        </p:nvSpPr>
        <p:spPr>
          <a:xfrm>
            <a:off x="5400615" y="1939497"/>
            <a:ext cx="1677831"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de-DE" sz="1400" b="1" i="0" u="none" strike="noStrike" kern="0" cap="none" spc="0" normalizeH="0" baseline="0" noProof="0" dirty="0">
                <a:ln>
                  <a:noFill/>
                </a:ln>
                <a:solidFill>
                  <a:srgbClr val="000000"/>
                </a:solidFill>
                <a:effectLst/>
                <a:uLnTx/>
                <a:uFillTx/>
                <a:latin typeface="Arial"/>
                <a:ea typeface="+mn-ea"/>
                <a:cs typeface="+mn-cs"/>
              </a:rPr>
              <a:t>Sonstige Unfälle</a:t>
            </a:r>
          </a:p>
        </p:txBody>
      </p:sp>
      <p:sp>
        <p:nvSpPr>
          <p:cNvPr id="14" name="Textfeld 13" descr="Grafik und Datenquelle: BGHW&#10;Zeitraum der Datenermittlung: 2012-2019">
            <a:extLst>
              <a:ext uri="{FF2B5EF4-FFF2-40B4-BE49-F238E27FC236}">
                <a16:creationId xmlns:a16="http://schemas.microsoft.com/office/drawing/2014/main" id="{87373A5B-8963-4D27-BCB0-4A0986A53DB6}"/>
              </a:ext>
            </a:extLst>
          </p:cNvPr>
          <p:cNvSpPr txBox="1"/>
          <p:nvPr/>
        </p:nvSpPr>
        <p:spPr>
          <a:xfrm>
            <a:off x="9690077" y="5928939"/>
            <a:ext cx="2515254" cy="380480"/>
          </a:xfrm>
          <a:prstGeom prst="rect">
            <a:avLst/>
          </a:prstGeom>
          <a:noFill/>
        </p:spPr>
        <p:txBody>
          <a:bodyPr wrap="square" lIns="36000" tIns="36000" rIns="36000" bIns="36000" rtlCol="0">
            <a:spAutoFit/>
          </a:bodyPr>
          <a:lstStyle/>
          <a:p>
            <a:r>
              <a:rPr lang="de-DE" sz="1000" dirty="0"/>
              <a:t>Grafik und Datenquelle: BGHW</a:t>
            </a:r>
          </a:p>
          <a:p>
            <a:r>
              <a:rPr lang="de-DE" sz="1000" dirty="0"/>
              <a:t>Zeitraum der Datenermittlung: 2012-2019</a:t>
            </a:r>
          </a:p>
        </p:txBody>
      </p:sp>
    </p:spTree>
    <p:extLst>
      <p:ext uri="{BB962C8B-B14F-4D97-AF65-F5344CB8AC3E}">
        <p14:creationId xmlns:p14="http://schemas.microsoft.com/office/powerpoint/2010/main" val="3828570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C7277-F30E-4D12-A48D-F888988A72EA}"/>
              </a:ext>
            </a:extLst>
          </p:cNvPr>
          <p:cNvSpPr>
            <a:spLocks noGrp="1"/>
          </p:cNvSpPr>
          <p:nvPr>
            <p:ph type="title"/>
          </p:nvPr>
        </p:nvSpPr>
        <p:spPr/>
        <p:txBody>
          <a:bodyPr/>
          <a:lstStyle/>
          <a:p>
            <a:r>
              <a:rPr lang="de-DE" dirty="0"/>
              <a:t>Typische Unfallbeispiele und Gefährdungen</a:t>
            </a:r>
          </a:p>
        </p:txBody>
      </p:sp>
      <p:sp>
        <p:nvSpPr>
          <p:cNvPr id="3" name="Inhaltsplatzhalter 2">
            <a:extLst>
              <a:ext uri="{FF2B5EF4-FFF2-40B4-BE49-F238E27FC236}">
                <a16:creationId xmlns:a16="http://schemas.microsoft.com/office/drawing/2014/main" id="{A1711B5A-FE0C-43D3-97C0-658183BFDD08}"/>
              </a:ext>
            </a:extLst>
          </p:cNvPr>
          <p:cNvSpPr>
            <a:spLocks noGrp="1"/>
          </p:cNvSpPr>
          <p:nvPr>
            <p:ph idx="1"/>
          </p:nvPr>
        </p:nvSpPr>
        <p:spPr/>
        <p:txBody>
          <a:bodyPr/>
          <a:lstStyle/>
          <a:p>
            <a:pPr marL="0" indent="0">
              <a:buNone/>
            </a:pPr>
            <a:r>
              <a:rPr lang="de-DE" b="1" dirty="0"/>
              <a:t>„Falsches Arbeitsmittel“: </a:t>
            </a:r>
          </a:p>
          <a:p>
            <a:pPr marL="0" indent="0">
              <a:buNone/>
            </a:pPr>
            <a:r>
              <a:rPr lang="de-DE" dirty="0"/>
              <a:t>Robert H., Monteur eines Baustoffhandels, baut gemeinsam mit einem Kollegen eine Haustür bei einem Kunden ein. Nach der Montage der Tür setzen die Beschäftigten noch ein Oberlicht, eine rund 60 kg schwere Glasscheibe, in etwa 2 m Höhe ein. Sie heben die Scheibe auf zwei Stehleitern nach oben; dazu benutzen sie Saughalter. Als sie – jeder auf seiner Leiter – auf der dritten Leiterstufe stehen, heben sie gemeinsam die Scheibe an, um sie einzubauen. Dabei fällt Robert von der Leiter und reißt die Scheibe mit sich, die ihm beim Aufprall auf dem Boden den Brustkorb eindrückt. Er erliegt noch am Unfallort seinen Verletzungen. Die Unfallursache war das Verwenden der Leiter zum Einbau des Oberlichtes. Das Arbeiten auf Leitern mit Gegenständen, die mehr als 10 kg wiegen, ist aus gutem Grund nicht zulässig (vgl. </a:t>
            </a:r>
            <a:r>
              <a:rPr lang="de-DE" dirty="0">
                <a:hlinkClick r:id="rId2" tooltip="Link zur DGUV Information 208-016 im Kompendium Arbeitsschutz"/>
              </a:rPr>
              <a:t>DGUV Information 208-016</a:t>
            </a:r>
            <a:r>
              <a:rPr lang="de-DE" dirty="0"/>
              <a:t>). Sie ist – wie das Unfallbeispiel zeigt – für entsprechende Tätigkeiten das falsche Arbeitsmittel.</a:t>
            </a:r>
          </a:p>
        </p:txBody>
      </p:sp>
    </p:spTree>
    <p:extLst>
      <p:ext uri="{BB962C8B-B14F-4D97-AF65-F5344CB8AC3E}">
        <p14:creationId xmlns:p14="http://schemas.microsoft.com/office/powerpoint/2010/main" val="3612849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C7277-F30E-4D12-A48D-F888988A72EA}"/>
              </a:ext>
            </a:extLst>
          </p:cNvPr>
          <p:cNvSpPr>
            <a:spLocks noGrp="1"/>
          </p:cNvSpPr>
          <p:nvPr>
            <p:ph type="title"/>
          </p:nvPr>
        </p:nvSpPr>
        <p:spPr/>
        <p:txBody>
          <a:bodyPr/>
          <a:lstStyle/>
          <a:p>
            <a:r>
              <a:rPr lang="de-DE" dirty="0"/>
              <a:t>Typische Unfallbeispiele und Gefährdungen</a:t>
            </a:r>
          </a:p>
        </p:txBody>
      </p:sp>
      <p:sp>
        <p:nvSpPr>
          <p:cNvPr id="3" name="Inhaltsplatzhalter 2">
            <a:extLst>
              <a:ext uri="{FF2B5EF4-FFF2-40B4-BE49-F238E27FC236}">
                <a16:creationId xmlns:a16="http://schemas.microsoft.com/office/drawing/2014/main" id="{A1711B5A-FE0C-43D3-97C0-658183BFDD08}"/>
              </a:ext>
            </a:extLst>
          </p:cNvPr>
          <p:cNvSpPr>
            <a:spLocks noGrp="1"/>
          </p:cNvSpPr>
          <p:nvPr>
            <p:ph idx="1"/>
          </p:nvPr>
        </p:nvSpPr>
        <p:spPr/>
        <p:txBody>
          <a:bodyPr/>
          <a:lstStyle/>
          <a:p>
            <a:pPr marL="0" indent="0">
              <a:buNone/>
            </a:pPr>
            <a:r>
              <a:rPr lang="de-DE" b="1" dirty="0"/>
              <a:t>„Leitermängel“:</a:t>
            </a:r>
          </a:p>
          <a:p>
            <a:pPr marL="0" lvl="0" indent="0">
              <a:buNone/>
            </a:pPr>
            <a:r>
              <a:rPr lang="de-DE" dirty="0"/>
              <a:t>Die Einzelhandelsmitarbeiterin Elke Z. will Ware in einem höher gelegenen Regalträger in rund 4 m Höhe zurechtrücken. Dazu stellt sie eine Schiebeleiter an das Regal und klettert hinauf. Während sie in der Höhe arbeitet, rutscht die Leiter plötzlich weg. Elke stürzt und zieht sich tödliche Kopfverletzungen zu. Ein abgenutzter Kunststofffuß der Leiter war die Unfallursache; zudem war der Anstellwinkel der Leiter zu klein.</a:t>
            </a:r>
          </a:p>
          <a:p>
            <a:pPr marL="0" indent="0">
              <a:buNone/>
            </a:pPr>
            <a:endParaRPr lang="de-DE" b="1" dirty="0"/>
          </a:p>
          <a:p>
            <a:pPr marL="0" indent="0">
              <a:buNone/>
            </a:pPr>
            <a:endParaRPr lang="de-DE" dirty="0"/>
          </a:p>
        </p:txBody>
      </p:sp>
    </p:spTree>
    <p:extLst>
      <p:ext uri="{BB962C8B-B14F-4D97-AF65-F5344CB8AC3E}">
        <p14:creationId xmlns:p14="http://schemas.microsoft.com/office/powerpoint/2010/main" val="3482389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C7277-F30E-4D12-A48D-F888988A72EA}"/>
              </a:ext>
            </a:extLst>
          </p:cNvPr>
          <p:cNvSpPr>
            <a:spLocks noGrp="1"/>
          </p:cNvSpPr>
          <p:nvPr>
            <p:ph type="title"/>
          </p:nvPr>
        </p:nvSpPr>
        <p:spPr/>
        <p:txBody>
          <a:bodyPr/>
          <a:lstStyle/>
          <a:p>
            <a:r>
              <a:rPr lang="de-DE" dirty="0"/>
              <a:t>So können Unfälle dieser Art verhindert werden</a:t>
            </a:r>
          </a:p>
        </p:txBody>
      </p:sp>
      <p:sp>
        <p:nvSpPr>
          <p:cNvPr id="3" name="Inhaltsplatzhalter 2">
            <a:extLst>
              <a:ext uri="{FF2B5EF4-FFF2-40B4-BE49-F238E27FC236}">
                <a16:creationId xmlns:a16="http://schemas.microsoft.com/office/drawing/2014/main" id="{A1711B5A-FE0C-43D3-97C0-658183BFDD08}"/>
              </a:ext>
            </a:extLst>
          </p:cNvPr>
          <p:cNvSpPr>
            <a:spLocks noGrp="1"/>
          </p:cNvSpPr>
          <p:nvPr>
            <p:ph idx="1"/>
          </p:nvPr>
        </p:nvSpPr>
        <p:spPr>
          <a:xfrm>
            <a:off x="874712" y="1881188"/>
            <a:ext cx="11151491" cy="4068762"/>
          </a:xfrm>
        </p:spPr>
        <p:txBody>
          <a:bodyPr/>
          <a:lstStyle/>
          <a:p>
            <a:pPr marL="0" indent="0">
              <a:buNone/>
            </a:pPr>
            <a:r>
              <a:rPr lang="de-DE" b="1" dirty="0"/>
              <a:t>Technische Maßnahmen</a:t>
            </a:r>
          </a:p>
          <a:p>
            <a:pPr lvl="0"/>
            <a:r>
              <a:rPr lang="de-DE" dirty="0"/>
              <a:t>geeignete Aufstiege bereitstellen und verwenden. Insbesondere bei Arbeiten, die einen hohen Kraftaufwand erfordern, sind Arbeitsgerüste, Hubarbeitsbühnen oder Podestleitern oft besser geeignete Arbeitsmittel.</a:t>
            </a:r>
          </a:p>
          <a:p>
            <a:pPr lvl="0"/>
            <a:r>
              <a:rPr lang="de-DE" dirty="0"/>
              <a:t>je nach Tätigkeit Montagehilfen einsetzen, z. B. Vakuumsauger</a:t>
            </a:r>
          </a:p>
          <a:p>
            <a:pPr lvl="0"/>
            <a:r>
              <a:rPr lang="de-DE" dirty="0"/>
              <a:t>defekte Leitern umgehend ersetzen, z. B. wegen fehlender Stufen oder Elemente oder aufgrund von Verformungen und Verschleißerscheinungen</a:t>
            </a:r>
          </a:p>
          <a:p>
            <a:pPr marL="0" indent="0">
              <a:buNone/>
            </a:pPr>
            <a:endParaRPr lang="de-DE" sz="1000" dirty="0"/>
          </a:p>
          <a:p>
            <a:pPr marL="0" indent="0">
              <a:buNone/>
            </a:pPr>
            <a:r>
              <a:rPr lang="de-DE" b="1" dirty="0"/>
              <a:t>Organisatorische Maßnahmen</a:t>
            </a:r>
          </a:p>
          <a:p>
            <a:pPr lvl="0"/>
            <a:r>
              <a:rPr lang="de-DE" dirty="0"/>
              <a:t>regelmäßige Prüfung von Leitern durch eine befähigte Person sowie Wartung und Instandhaltung sicherstellen</a:t>
            </a:r>
          </a:p>
          <a:p>
            <a:pPr lvl="0"/>
            <a:r>
              <a:rPr lang="de-DE" dirty="0"/>
              <a:t>Regelungen zur Auswahl geeigneter Aufstiege festlegen und in Schriftform am Einsatzort bereithalten. Das ist insbesondere dann wichtig, wenn die Aufstiege auf unsicherem oder unebenem Grund aufgestellt werden sollen. Auch die Wahl sicherer Anlagestellen für Anlege-, Schiebe- oder Mehrzweckleitern sollte ein Thema dieser Regelungen sein.</a:t>
            </a:r>
          </a:p>
        </p:txBody>
      </p:sp>
      <p:sp>
        <p:nvSpPr>
          <p:cNvPr id="6" name="Textfeld 5">
            <a:extLst>
              <a:ext uri="{FF2B5EF4-FFF2-40B4-BE49-F238E27FC236}">
                <a16:creationId xmlns:a16="http://schemas.microsoft.com/office/drawing/2014/main" id="{6A0A2B8F-EF74-4394-8C6F-5532CF061EE8}"/>
              </a:ext>
            </a:extLst>
          </p:cNvPr>
          <p:cNvSpPr txBox="1"/>
          <p:nvPr/>
        </p:nvSpPr>
        <p:spPr>
          <a:xfrm>
            <a:off x="10121204" y="911569"/>
            <a:ext cx="1905000" cy="1200329"/>
          </a:xfrm>
          <a:prstGeom prst="rect">
            <a:avLst/>
          </a:prstGeom>
          <a:noFill/>
          <a:ln>
            <a:solidFill>
              <a:schemeClr val="bg2">
                <a:lumMod val="75000"/>
              </a:schemeClr>
            </a:solidFill>
          </a:ln>
        </p:spPr>
        <p:txBody>
          <a:bodyPr wrap="square" rtlCol="0">
            <a:spAutoFit/>
          </a:bodyPr>
          <a:lstStyle/>
          <a:p>
            <a:r>
              <a:rPr lang="de-DE" dirty="0"/>
              <a:t>Ggf. Bild</a:t>
            </a:r>
          </a:p>
          <a:p>
            <a:endParaRPr lang="de-DE" dirty="0"/>
          </a:p>
          <a:p>
            <a:endParaRPr lang="de-DE" dirty="0"/>
          </a:p>
          <a:p>
            <a:endParaRPr lang="de-DE" dirty="0"/>
          </a:p>
        </p:txBody>
      </p:sp>
    </p:spTree>
    <p:extLst>
      <p:ext uri="{BB962C8B-B14F-4D97-AF65-F5344CB8AC3E}">
        <p14:creationId xmlns:p14="http://schemas.microsoft.com/office/powerpoint/2010/main" val="997308032"/>
      </p:ext>
    </p:extLst>
  </p:cSld>
  <p:clrMapOvr>
    <a:masterClrMapping/>
  </p:clrMapOvr>
</p:sld>
</file>

<file path=ppt/theme/theme1.xml><?xml version="1.0" encoding="utf-8"?>
<a:theme xmlns:a="http://schemas.openxmlformats.org/drawingml/2006/main" name="DGUV Kampagnenlogo">
  <a:themeElements>
    <a:clrScheme name="DGUV Designfraben">
      <a:dk1>
        <a:srgbClr val="000000"/>
      </a:dk1>
      <a:lt1>
        <a:srgbClr val="FFFFFF"/>
      </a:lt1>
      <a:dk2>
        <a:srgbClr val="004994"/>
      </a:dk2>
      <a:lt2>
        <a:srgbClr val="FFFFFF"/>
      </a:lt2>
      <a:accent1>
        <a:srgbClr val="004994"/>
      </a:accent1>
      <a:accent2>
        <a:srgbClr val="00B1EB"/>
      </a:accent2>
      <a:accent3>
        <a:srgbClr val="D4EDFC"/>
      </a:accent3>
      <a:accent4>
        <a:srgbClr val="4CA22F"/>
      </a:accent4>
      <a:accent5>
        <a:srgbClr val="F39200"/>
      </a:accent5>
      <a:accent6>
        <a:srgbClr val="D51317"/>
      </a:accent6>
      <a:hlink>
        <a:srgbClr val="004994"/>
      </a:hlink>
      <a:folHlink>
        <a:srgbClr val="57575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12-PowerPoint-Master-16-9.potx" id="{12E69689-A45D-4643-8174-D6AA907EA5B3}" vid="{21DF903F-A5AE-4CB6-83D4-6108A3D03D9F}"/>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GUV">
    <a:dk1>
      <a:srgbClr val="000000"/>
    </a:dk1>
    <a:lt1>
      <a:srgbClr val="FFFFFF"/>
    </a:lt1>
    <a:dk2>
      <a:srgbClr val="004994"/>
    </a:dk2>
    <a:lt2>
      <a:srgbClr val="5F5F5F"/>
    </a:lt2>
    <a:accent1>
      <a:srgbClr val="0095DB"/>
    </a:accent1>
    <a:accent2>
      <a:srgbClr val="008C8E"/>
    </a:accent2>
    <a:accent3>
      <a:srgbClr val="51AE31"/>
    </a:accent3>
    <a:accent4>
      <a:srgbClr val="AFCA06"/>
    </a:accent4>
    <a:accent5>
      <a:srgbClr val="B80D78"/>
    </a:accent5>
    <a:accent6>
      <a:srgbClr val="D40F14"/>
    </a:accent6>
    <a:hlink>
      <a:srgbClr val="F39200"/>
    </a:hlink>
    <a:folHlink>
      <a:srgbClr val="FFCC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2023-05-10 Vorlage Unfälle verhindern - PPT</Template>
  <TotalTime>0</TotalTime>
  <Words>1087</Words>
  <Application>Microsoft Office PowerPoint</Application>
  <PresentationFormat>Breitbild</PresentationFormat>
  <Paragraphs>92</Paragraphs>
  <Slides>11</Slides>
  <Notes>2</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11</vt:i4>
      </vt:variant>
    </vt:vector>
  </HeadingPairs>
  <TitlesOfParts>
    <vt:vector size="15" baseType="lpstr">
      <vt:lpstr>Calibri</vt:lpstr>
      <vt:lpstr>Arial</vt:lpstr>
      <vt:lpstr>Symbol</vt:lpstr>
      <vt:lpstr>DGUV Kampagnenlogo</vt:lpstr>
      <vt:lpstr>Informationen zur Unterstützung Ihrer Unterweisungen </vt:lpstr>
      <vt:lpstr>Hinweise zur Nutzung dieser Informationen</vt:lpstr>
      <vt:lpstr>Hinweise zur Nutzung dieser Informationen</vt:lpstr>
      <vt:lpstr>Ergänzende Informationen für Ihre Unterweisungen</vt:lpstr>
      <vt:lpstr>Weitere Unterstützungsangebote der BGHW</vt:lpstr>
      <vt:lpstr>Schwerpunkte bei tödlichen Unfällen in Handel und Warenlogistik</vt:lpstr>
      <vt:lpstr>Typische Unfallbeispiele und Gefährdungen</vt:lpstr>
      <vt:lpstr>Typische Unfallbeispiele und Gefährdungen</vt:lpstr>
      <vt:lpstr>So können Unfälle dieser Art verhindert werden</vt:lpstr>
      <vt:lpstr>So können Unfälle dieser Art verhindert werden</vt:lpstr>
      <vt:lpstr>Viel Erfolg für Ihre Unterweisung!</vt:lpstr>
    </vt:vector>
  </TitlesOfParts>
  <Company>Berufsgenossenschaft Handel und Warenlogistik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Reihe "Unfälle verhindern" - Informationen zur Unterstützung bei Unterweisungen</dc:title>
  <dc:subject>Unfallschwerpunkt "Absturz von der Leiter"</dc:subject>
  <dc:creator>Berufsgenossenschaft Handel und Warenlogistik</dc:creator>
  <cp:lastModifiedBy>Richarz, Saskia</cp:lastModifiedBy>
  <cp:revision>173</cp:revision>
  <cp:lastPrinted>2018-11-19T15:54:28Z</cp:lastPrinted>
  <dcterms:created xsi:type="dcterms:W3CDTF">2023-05-10T04:41:30Z</dcterms:created>
  <dcterms:modified xsi:type="dcterms:W3CDTF">2023-10-12T09:19:19Z</dcterms:modified>
</cp:coreProperties>
</file>